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0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7624763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Xử lý mảng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</a:rPr>
              <a:t>Viết chương trình nhập vào một dãy các số theo thứ  tự tăng, nếu nhập sai quy cách thì yêu cầu nhập lại. In dãy số sau khi 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đã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</a:rPr>
              <a:t> nhập xong.</a:t>
            </a:r>
            <a:endParaRPr lang="en-US" sz="240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61</Words>
  <Application>Microsoft Office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874</cp:revision>
  <dcterms:created xsi:type="dcterms:W3CDTF">2011-04-06T04:04:31Z</dcterms:created>
  <dcterms:modified xsi:type="dcterms:W3CDTF">2018-02-24T17:06:44Z</dcterms:modified>
</cp:coreProperties>
</file>