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70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79" autoAdjust="0"/>
    <p:restoredTop sz="89587" autoAdjust="0"/>
  </p:normalViewPr>
  <p:slideViewPr>
    <p:cSldViewPr>
      <p:cViewPr varScale="1">
        <p:scale>
          <a:sx n="72" d="100"/>
          <a:sy n="72" d="100"/>
        </p:scale>
        <p:origin x="25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25/02/2018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96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Lập trình C++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509836" y="762000"/>
            <a:ext cx="7624763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Bài tập rèn luyện</a:t>
            </a:r>
          </a:p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Xử lý mảng 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ttp://thaidt.net/wp-content/uploads/2012/11/11-Giao-trinh-C++-hay-nhat.jpg">
            <a:extLst>
              <a:ext uri="{FF2B5EF4-FFF2-40B4-BE49-F238E27FC236}">
                <a16:creationId xmlns:a16="http://schemas.microsoft.com/office/drawing/2014/main" id="{E14F8B1E-828D-4A9C-9C29-2F622A9FD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965566"/>
            <a:ext cx="3771900" cy="311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Nội dung bài học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vi-VN" sz="2400">
                <a:solidFill>
                  <a:prstClr val="black"/>
                </a:solidFill>
                <a:latin typeface="Cambria" panose="02040503050406030204" pitchFamily="18" charset="0"/>
              </a:rPr>
              <a:t>Viết chương trình </a:t>
            </a: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</a:rPr>
              <a:t>đ</a:t>
            </a:r>
            <a:r>
              <a:rPr lang="vi-VN" sz="2400">
                <a:solidFill>
                  <a:prstClr val="black"/>
                </a:solidFill>
                <a:latin typeface="Cambria" panose="02040503050406030204" pitchFamily="18" charset="0"/>
              </a:rPr>
              <a:t>ể chuyển </a:t>
            </a: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</a:rPr>
              <a:t>đ</a:t>
            </a:r>
            <a:r>
              <a:rPr lang="vi-VN" sz="2400">
                <a:solidFill>
                  <a:prstClr val="black"/>
                </a:solidFill>
                <a:latin typeface="Cambria" panose="02040503050406030204" pitchFamily="18" charset="0"/>
              </a:rPr>
              <a:t>ổi vị trí từ dòng thành cột của</a:t>
            </a: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vi-VN" sz="2400">
                <a:solidFill>
                  <a:prstClr val="black"/>
                </a:solidFill>
                <a:latin typeface="Cambria" panose="02040503050406030204" pitchFamily="18" charset="0"/>
              </a:rPr>
              <a:t>một ma trận cấp m*n. 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vi-VN" sz="2400">
                <a:solidFill>
                  <a:prstClr val="black"/>
                </a:solidFill>
                <a:latin typeface="Cambria" panose="02040503050406030204" pitchFamily="18" charset="0"/>
              </a:rPr>
              <a:t>Ví dụ: 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vi-VN" sz="2400">
                <a:solidFill>
                  <a:prstClr val="black"/>
                </a:solidFill>
                <a:latin typeface="Cambria" panose="02040503050406030204" pitchFamily="18" charset="0"/>
              </a:rPr>
              <a:t>1 2 3 4 </a:t>
            </a: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</a:rPr>
              <a:t>	</a:t>
            </a:r>
            <a:r>
              <a:rPr lang="vi-VN" sz="2400">
                <a:solidFill>
                  <a:prstClr val="black"/>
                </a:solidFill>
                <a:latin typeface="Cambria" panose="02040503050406030204" pitchFamily="18" charset="0"/>
              </a:rPr>
              <a:t>1 2 9 1 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vi-VN" sz="2400">
                <a:solidFill>
                  <a:prstClr val="black"/>
                </a:solidFill>
                <a:latin typeface="Cambria" panose="02040503050406030204" pitchFamily="18" charset="0"/>
              </a:rPr>
              <a:t>2 5 5 8 </a:t>
            </a: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</a:rPr>
              <a:t>	</a:t>
            </a:r>
            <a:r>
              <a:rPr lang="vi-VN" sz="2400">
                <a:solidFill>
                  <a:prstClr val="black"/>
                </a:solidFill>
                <a:latin typeface="Cambria" panose="02040503050406030204" pitchFamily="18" charset="0"/>
              </a:rPr>
              <a:t>2 5 4 5 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vi-VN" sz="2400">
                <a:solidFill>
                  <a:prstClr val="black"/>
                </a:solidFill>
                <a:latin typeface="Cambria" panose="02040503050406030204" pitchFamily="18" charset="0"/>
              </a:rPr>
              <a:t>9 4 2 0 </a:t>
            </a: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</a:rPr>
              <a:t>	</a:t>
            </a:r>
            <a:r>
              <a:rPr lang="vi-VN" sz="2400">
                <a:solidFill>
                  <a:prstClr val="black"/>
                </a:solidFill>
                <a:latin typeface="Cambria" panose="02040503050406030204" pitchFamily="18" charset="0"/>
              </a:rPr>
              <a:t>3 5 2 8 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vi-VN" sz="2400">
                <a:solidFill>
                  <a:prstClr val="black"/>
                </a:solidFill>
                <a:latin typeface="Cambria" panose="02040503050406030204" pitchFamily="18" charset="0"/>
              </a:rPr>
              <a:t>1 5 8 6 </a:t>
            </a: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</a:rPr>
              <a:t>	</a:t>
            </a:r>
            <a:r>
              <a:rPr lang="vi-VN" sz="2400">
                <a:solidFill>
                  <a:prstClr val="black"/>
                </a:solidFill>
                <a:latin typeface="Cambria" panose="02040503050406030204" pitchFamily="18" charset="0"/>
              </a:rPr>
              <a:t>4 8 0 6</a:t>
            </a:r>
            <a:endParaRPr lang="en-US" sz="240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DD7F686-FFED-484A-AA4F-FBECE8C80B9B}"/>
              </a:ext>
            </a:extLst>
          </p:cNvPr>
          <p:cNvSpPr/>
          <p:nvPr/>
        </p:nvSpPr>
        <p:spPr>
          <a:xfrm>
            <a:off x="1676400" y="281940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5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2003</TotalTime>
  <Words>57</Words>
  <Application>Microsoft Office PowerPoint</Application>
  <PresentationFormat>Widescreen</PresentationFormat>
  <Paragraphs>17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880</cp:revision>
  <dcterms:created xsi:type="dcterms:W3CDTF">2011-04-06T04:04:31Z</dcterms:created>
  <dcterms:modified xsi:type="dcterms:W3CDTF">2018-02-24T18:14:47Z</dcterms:modified>
</cp:coreProperties>
</file>