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mảng 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Viết chương trình nhập vào một mảng số tự nhiên. Hãy xuất ra màn hình: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- Dòng 1: Xuất toàn bộ mảng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- Dòng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2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 : gồm các số lẻ, tổng cộng có bao nhiêu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lẻ.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- Dòng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3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 : gồm các số chẵn, tổng cộng có bao nhiêu số chẵn.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- Dòng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4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 :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G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ồm các số nguyên tố. </a:t>
            </a: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97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883</cp:revision>
  <dcterms:created xsi:type="dcterms:W3CDTF">2011-04-06T04:04:31Z</dcterms:created>
  <dcterms:modified xsi:type="dcterms:W3CDTF">2018-02-24T18:26:22Z</dcterms:modified>
</cp:coreProperties>
</file>