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779" autoAdjust="0"/>
    <p:restoredTop sz="89587" autoAdjust="0"/>
  </p:normalViewPr>
  <p:slideViewPr>
    <p:cSldViewPr>
      <p:cViewPr varScale="1">
        <p:scale>
          <a:sx n="72" d="100"/>
          <a:sy n="72" d="100"/>
        </p:scale>
        <p:origin x="25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9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5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Lập trình C++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6" y="762000"/>
            <a:ext cx="8081964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kern="0">
                <a:solidFill>
                  <a:srgbClr val="002060"/>
                </a:solidFill>
                <a:latin typeface="Cambria" panose="02040503050406030204" pitchFamily="18" charset="0"/>
              </a:rPr>
              <a:t>Nguyên tắc hoạt động của hàm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2" descr="http://thaidt.net/wp-content/uploads/2012/11/11-Giao-trinh-C++-hay-nhat.jpg">
            <a:extLst>
              <a:ext uri="{FF2B5EF4-FFF2-40B4-BE49-F238E27FC236}">
                <a16:creationId xmlns:a16="http://schemas.microsoft.com/office/drawing/2014/main" id="{E14F8B1E-828D-4A9C-9C29-2F622A9F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0" y="2965566"/>
            <a:ext cx="3771900" cy="311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là nguyên tắc hoạt động của hàm</a:t>
            </a:r>
          </a:p>
          <a:p>
            <a:pPr marL="0" indent="0" algn="just"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Khi 1 hàm đ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ợc gọi, ch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ơng trình sẽ l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u lại giá trị các biến local và chỉ thị lệnh tiếp theo. Khi kết thúc quá trình gọi hàm, ch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ơng trình sẽ trả về đúng chỉ chị lệnh kế tiếp đó cùng với giá trị của các biến local.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5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715000" cy="508000"/>
            <a:chOff x="789624" y="1191463"/>
            <a:chExt cx="5715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514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Nội dung bài học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2776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B7657F-C399-4644-AFFF-1715663BF7DF}"/>
              </a:ext>
            </a:extLst>
          </p:cNvPr>
          <p:cNvGrpSpPr/>
          <p:nvPr/>
        </p:nvGrpSpPr>
        <p:grpSpPr>
          <a:xfrm>
            <a:off x="1371600" y="1214421"/>
            <a:ext cx="8153401" cy="4429157"/>
            <a:chOff x="285720" y="1524000"/>
            <a:chExt cx="8604283" cy="4429157"/>
          </a:xfrm>
        </p:grpSpPr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752CF25E-7371-4CC6-9500-5F3C04EE881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5720" y="1524000"/>
              <a:ext cx="4176712" cy="4429156"/>
            </a:xfrm>
            <a:prstGeom prst="rect">
              <a:avLst/>
            </a:prstGeom>
            <a:solidFill>
              <a:schemeClr val="bg1">
                <a:alpha val="30196"/>
              </a:schemeClr>
            </a:solidFill>
            <a:ln>
              <a:solidFill>
                <a:schemeClr val="accent1"/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void main()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{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int a, b, USC;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cout&lt;&lt;“Nhap a,b: ”;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cin&gt;&gt;a&gt;&gt;b;</a:t>
              </a:r>
              <a:endParaRPr lang="en-US" sz="2800" b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	USC = uscln(a,b);</a:t>
              </a:r>
              <a:endParaRPr lang="en-US" sz="280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cout&lt;&lt;“Uoc chung lon nhat la: ”, USC);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}</a:t>
              </a:r>
            </a:p>
            <a:p>
              <a:pPr>
                <a:lnSpc>
                  <a:spcPct val="80000"/>
                </a:lnSpc>
                <a:buFontTx/>
                <a:buNone/>
              </a:pP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AutoShape 14">
              <a:extLst>
                <a:ext uri="{FF2B5EF4-FFF2-40B4-BE49-F238E27FC236}">
                  <a16:creationId xmlns:a16="http://schemas.microsoft.com/office/drawing/2014/main" id="{026299BB-7909-40BE-BB44-8EC478990A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5000628" y="1524001"/>
              <a:ext cx="3889375" cy="4429156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vert="horz" lIns="91440" tIns="45720" rIns="91440" bIns="45720" rtlCol="0">
              <a:normAutofit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int uscln(int a, int b)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{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a=abs(a);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b=abs(b);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while(a!=b)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{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	if(a&gt;b) a-=b;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	else 	  b-=a;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}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	</a:t>
              </a:r>
              <a:r>
                <a:rPr lang="en-US" sz="2800" b="1">
                  <a:latin typeface="Times New Roman" pitchFamily="18" charset="0"/>
                  <a:cs typeface="Times New Roman" pitchFamily="18" charset="0"/>
                </a:rPr>
                <a:t>return a</a:t>
              </a: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;</a:t>
              </a:r>
            </a:p>
            <a:p>
              <a:pPr>
                <a:lnSpc>
                  <a:spcPct val="80000"/>
                </a:lnSpc>
                <a:spcBef>
                  <a:spcPct val="15000"/>
                </a:spcBef>
                <a:buFontTx/>
                <a:buNone/>
              </a:pPr>
              <a:r>
                <a:rPr lang="en-US" sz="2800">
                  <a:latin typeface="Times New Roman" pitchFamily="18" charset="0"/>
                  <a:cs typeface="Times New Roman" pitchFamily="18" charset="0"/>
                </a:rPr>
                <a:t>}</a:t>
              </a:r>
              <a:endParaRPr 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F6DB21-A70B-4D07-A04C-B22301AE2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4811" y="4524400"/>
              <a:ext cx="896350" cy="509091"/>
              <a:chOff x="2562" y="3094"/>
              <a:chExt cx="652" cy="364"/>
            </a:xfrm>
          </p:grpSpPr>
          <p:sp>
            <p:nvSpPr>
              <p:cNvPr id="21" name="AutoShape 7">
                <a:extLst>
                  <a:ext uri="{FF2B5EF4-FFF2-40B4-BE49-F238E27FC236}">
                    <a16:creationId xmlns:a16="http://schemas.microsoft.com/office/drawing/2014/main" id="{3083D102-A6DB-4C36-B7E6-A0403CFA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3094"/>
                <a:ext cx="384" cy="146"/>
              </a:xfrm>
              <a:prstGeom prst="leftArrow">
                <a:avLst>
                  <a:gd name="adj1" fmla="val 50000"/>
                  <a:gd name="adj2" fmla="val 65753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Line 8">
                <a:extLst>
                  <a:ext uri="{FF2B5EF4-FFF2-40B4-BE49-F238E27FC236}">
                    <a16:creationId xmlns:a16="http://schemas.microsoft.com/office/drawing/2014/main" id="{C198940F-2A5A-4CBD-96A3-8DE5565EB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8" y="3458"/>
                <a:ext cx="336" cy="0"/>
              </a:xfrm>
              <a:prstGeom prst="line">
                <a:avLst/>
              </a:prstGeom>
              <a:noFill/>
              <a:ln w="9207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F5CE79A9-4B44-4731-83DE-0A5A50938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34"/>
                <a:ext cx="0" cy="324"/>
              </a:xfrm>
              <a:prstGeom prst="line">
                <a:avLst/>
              </a:prstGeom>
              <a:noFill/>
              <a:ln w="92075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BE1257B9-0BAD-4300-A0D8-A50A3B594B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2352" y="1566204"/>
              <a:ext cx="1066800" cy="2286016"/>
              <a:chOff x="2426" y="1293"/>
              <a:chExt cx="672" cy="1475"/>
            </a:xfrm>
          </p:grpSpPr>
          <p:sp>
            <p:nvSpPr>
              <p:cNvPr id="18" name="AutoShape 7">
                <a:extLst>
                  <a:ext uri="{FF2B5EF4-FFF2-40B4-BE49-F238E27FC236}">
                    <a16:creationId xmlns:a16="http://schemas.microsoft.com/office/drawing/2014/main" id="{284BB043-F9C8-4BBC-9D78-03C88F48D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22" y="1293"/>
                <a:ext cx="376" cy="181"/>
              </a:xfrm>
              <a:prstGeom prst="leftArrow">
                <a:avLst>
                  <a:gd name="adj1" fmla="val 50000"/>
                  <a:gd name="adj2" fmla="val 51934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Line 8">
                <a:extLst>
                  <a:ext uri="{FF2B5EF4-FFF2-40B4-BE49-F238E27FC236}">
                    <a16:creationId xmlns:a16="http://schemas.microsoft.com/office/drawing/2014/main" id="{F9F91845-D5FE-4746-9922-520A74DDD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6" y="2739"/>
                <a:ext cx="329" cy="0"/>
              </a:xfrm>
              <a:prstGeom prst="line">
                <a:avLst/>
              </a:prstGeom>
              <a:noFill/>
              <a:ln w="1016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Line 9">
                <a:extLst>
                  <a:ext uri="{FF2B5EF4-FFF2-40B4-BE49-F238E27FC236}">
                    <a16:creationId xmlns:a16="http://schemas.microsoft.com/office/drawing/2014/main" id="{F218AAE5-5CDE-4F04-81BB-0C87D8E4F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4" y="1344"/>
                <a:ext cx="6" cy="1424"/>
              </a:xfrm>
              <a:prstGeom prst="line">
                <a:avLst/>
              </a:prstGeom>
              <a:noFill/>
              <a:ln w="10160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41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115</Words>
  <Application>Microsoft Office PowerPoint</Application>
  <PresentationFormat>Widescreen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cafe</cp:lastModifiedBy>
  <cp:revision>915</cp:revision>
  <dcterms:created xsi:type="dcterms:W3CDTF">2011-04-06T04:04:31Z</dcterms:created>
  <dcterms:modified xsi:type="dcterms:W3CDTF">2018-02-25T08:13:00Z</dcterms:modified>
</cp:coreProperties>
</file>