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70" r:id="rId3"/>
    <p:sldId id="271"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79" autoAdjust="0"/>
    <p:restoredTop sz="89587" autoAdjust="0"/>
  </p:normalViewPr>
  <p:slideViewPr>
    <p:cSldViewPr>
      <p:cViewPr varScale="1">
        <p:scale>
          <a:sx n="72" d="100"/>
          <a:sy n="72" d="100"/>
        </p:scale>
        <p:origin x="25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06452" units="1/cm"/>
          <inkml:channelProperty channel="Y" name="resolution" value="44.13793" units="1/cm"/>
          <inkml:channelProperty channel="T" name="resolution" value="1" units="1/dev"/>
        </inkml:channelProperties>
      </inkml:inkSource>
      <inkml:timestamp xml:id="ts0" timeString="2018-02-25T08:29:22.95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21134 6821 0,'496'-595'172,"-496"570"-125,0 0-31,0 50-1,0 0-15,0 0 16,0 0-16,-25 49 16,0-24-16,25-26 15,0 26-15,0 0 16,0-1-16,0 1 15,0-25-15,0 24 16,0 26-16,0-1 16,50 1-16,-26-26 15,1 1-15,0-1 16,0-24-16,25 0 16,-26 0-16,26 0 15,0-1-15,-1-24 16,-24 0-16,0 0 15,24 0-15,-24 0 16,0 0-16,0 0 16,0-24-16,24 24 15,-49-50-15,25 25 16,0-24-16,-25 24 16,0 0-1</inkml:trace>
  <inkml:trace contextRef="#ctx0" brushRef="#br0" timeOffset="519.4748">21729 5779 0,'0'-24'156</inkml:trace>
  <inkml:trace contextRef="#ctx0" brushRef="#br0" timeOffset="1318.8856">22473 6598 0,'0'0'0,"25"25"16,-25 0-16,0-1 15,25 26-15,-25 24 16,24-24-16,-24 0 16,0-1-16,0-24 15,0 25-15,0-25 63,0-1-63,25-24 15,0-24-15,0-26 16,24-24-16,-24-1 16,25 1-1,-25 24-15,0 25 16,-1 0-16,1 25 15,0 0 1,0 0 15,0 0-15,-25 25 15,24 0-15,-24 25-16,25-1 15,-25-24-15,0 0 16,0 0-16,0 0 16,25-1-16,-25 1 15,0 0 1,0 0 0,0 0 62</inkml:trace>
  <inkml:trace contextRef="#ctx0" brushRef="#br0" timeOffset="2086.0985">23515 5680 0,'0'50'46,"0"24"-30,-25 1-16,0-1 16,25 25-16,0 1 15,0-1-15,0-25 16,0 1-16,0 24 16,0-50-16,0 1 15,0 24-15,0-49 16,0 25-16,0-25 15,0-1-15,0 26 16,0-25-16,0 0 16,25-25-16,0 0 15,-25 25-15,49-25 16,-24 0 0,-25 24-16,25-24 15,0 0 16,0 0-31</inkml:trace>
  <inkml:trace contextRef="#ctx0" brushRef="#br0" timeOffset="2642.1047">23068 6276 0,'25'0'47,"0"0"-47,25 0 15,-26 0-15,51 0 16,-26 0-16,1 0 15,0 0-15,-26 0 16,26 0-16,-25 0 16,0-25-16,24 25 15,1-25-15,-1 25 16,-24-25-16,50 0 16,-51 1-1</inkml:trace>
  <inkml:trace contextRef="#ctx0" brushRef="#br0" timeOffset="3638.0094">25301 6251 0,'0'0'0,"-75"0"32,51 0-32,-1 0 15,-25 25-15,25-25 16,-24 24-16,24 1 16,0-25-16,0 25 15,1-25-15,-1 25 16,0 0-16,0-25 15,0 49-15,0-24 16,25 25 0,-24-26-1,24 1-15,0 25 16,0-25-16,0-1 16,0 26-16,0-25 15,0 0-15,0-1 16,0 1-16,0 0 15,0 0 1,49 0 0,-24-25-1,0 0-15,25 25 16,-1-1-16,1 1 16,-25-25-1,24 0 1,-24 0-1,0 0-15,0 0 16,-1 0-16,1 0 16,0-25-16,0 1 15,0-1-15,-1 25 16,1 0-16,-25-25 16,25 25-1,-25-25-15</inkml:trace>
  <inkml:trace contextRef="#ctx0" brushRef="#br0" timeOffset="4285.1272">25896 6300 0,'50'0'93,"-25"0"-77,24 0-16,1 0 16,-1 0-16,1 0 15,24 0-15,-24 0 16,0 0-16,-1 0 15,1 0-15,-1 0 16,-24 0 0</inkml:trace>
  <inkml:trace contextRef="#ctx0" brushRef="#br0" timeOffset="5357.1061">26070 7020 0,'0'-25'31,"25"25"0,24 0-15,-24 0-16,25 0 15,-26 0-15,26 0 16,0 0-16,-26 0 16,26 0-16,-25 0 15,0 0-15,-1 0 47,1 0-47,0 0 16,0 0 15,0 0-15</inkml:trace>
  <inkml:trace contextRef="#ctx0" brushRef="#br0" timeOffset="6453.0968">27434 6176 0,'0'-24'16,"0"48"31,0 1-47,0 25 15,0-25 1,0 24-16,0-24 15,0 25-15,0 24 16,0-49-16,0 0 47,0-1-47,50-24 31,24-49-31,-24 24 16,-1 0-16,-24 0 15,25 25-15,-26-24 16,1 24 0,0 0-1,0 0 1,-25 24-16,0 1 16,0 25-16,25-1 15,-25 1-15,24 24 16,-24-24-16,0 0 15,0-1-15,0-24 16,0 0-16,0 25 16,-24-50-16,-1 24 15,0-24-15,0 25 16,0-25 0,-24 25-16,-1-25 15,1 0-15,24 25 16,-25-25-16,25 0 15,25 25-15,-24-25 16</inkml:trace>
  <inkml:trace contextRef="#ctx0" brushRef="#br0" timeOffset="7095.3717">27484 6201 0,'0'-25'31,"24"25"-15,1-24-16,25 24 16,-1-25-16,26 0 15,-26 0 1,1 25-16,0-25 0,-26 25 31,-24-24-31,25 24 16,0 0-1,0 0 1,0-25 0,-1 25-16,1 0 15</inkml:trace>
  <inkml:trace contextRef="#ctx0" brushRef="#br0" timeOffset="7660.4113">28228 6548 0,'25'0'93,"-25"-24"-93</inkml:trace>
  <inkml:trace contextRef="#ctx0" brushRef="#br0" timeOffset="8102.3919">28327 7119 0,'0'0'0,"0"174"31,0-150-15,0 26-16,0 0 46,0-26-30,-25 1 0,0 0-1,-24-25-15,24 25 16,0-25-16</inkml:trace>
  <inkml:trace contextRef="#ctx0" brushRef="#br0" timeOffset="9294.4926">21282 8905 0,'25'0'32,"50"-25"-17,-1 0-15,50-49 16,25-1-16,-75 26 15,1-1-15,-1 25 16,-49-24-16,0 49 16,-25-25-16,25-25 15,-25 26 63,24-1-62,-24 50 0,0 24-1,0-24 1,0 25-16,0 24 16,0 0-16,0-24 15,0 0-15,0-1 16,0-24-16,0 25 15,25-26-15,-25 1 16,25 0-16,0-25 47,0 0-47,24 0 16,-24-25-16,49 25 15,-49-49-15,25 24 16,-25-25-16,-1 25 15,-24 1-15</inkml:trace>
  <inkml:trace contextRef="#ctx0" brushRef="#br0" timeOffset="9717.8605">22151 8037 0</inkml:trace>
  <inkml:trace contextRef="#ctx0" brushRef="#br0" timeOffset="10470.0472">22746 8533 0,'0'0'0,"25"25"15,-25-1 1,25-24 0,-25 25-1,0 0-15,0 0 16,0 0-16,0 24 15,0-24 1,24-25 78,26 0-79,-25-50-15,24 1 16,1-1-16,-25-24 16,0 49-1,-1 0 1,1 0-16,0 1 16,0 24 15,0 0-16,-25 24 1,0 26-16,0-25 16,0 24-16,0 26 15,0-26 1,0 26-16,0-1 16,0-24-16,0 24 15,0-24-15,0 0 16,0-1-16,0-24 47,24-25-32,1 0-15,-25-25 16</inkml:trace>
  <inkml:trace contextRef="#ctx0" brushRef="#br0" timeOffset="11070.29">23564 7789 0,'25'0'15,"0"24"16,-25 26-31,0 0 16,0 24-16,0 25 16,0 1-16,0-26 15,0 25-15,0-24 16,0-1-16,0 0 16,0-24-16,0 0 15,0-26-15,0 26 16,0-25-16,25 0 15,-25-1-15,0 1 16,25-25 0,-1 25-16,-24 0 47,25-25-32,-25 25 1,25-1-1,0 1 1,0-25 0</inkml:trace>
  <inkml:trace contextRef="#ctx0" brushRef="#br0" timeOffset="11702.6467">23341 8161 0,'-25'0'46,"1"0"-30,24-25-16,24 25 16,1 0-16,50-25 15,-1 0-15,25 1 16,-24-1-16,49 0 16,-75 0-16,-24 0 15,25 25-15,-25 0 16,-1 0-16,1 0 15,0 0 1,0 0-16,0 0 16,-1 0-16,1 0 15</inkml:trace>
  <inkml:trace contextRef="#ctx0" brushRef="#br0" timeOffset="13069.8904">25127 8533 0,'-25'0'31,"1"0"-31,-26 0 16,0 25-1,1 24-15,-1-24 16,0 25-16,50-1 15,-24 1-15,24-1 16,0-24-16,0 25 16,0-1-1,0 1 17,24-50-1,26 0-16,0-25-15,-1-24 16,1-51-16,-25 26 16,24-25-16,-24 24 15,-25-49-15,50 25 16,-50 0-16,25 0 16,-25 0-16,24 24 15,-24 1-15,0 24 16,0-24-16,0 24 15,0 0-15,0 26 16,0-51-16,0 50 78,0 75-15,0 0-63,0-1 15,0 26-15,0-1 16,0 0-16,0 1 16,0-1-16,0 26 15,0-26-15,0-24 16,0 24-16,0 0 15,0-24-15,0 0 16,0-1-16,0 26 16,0-51-16,0 1 15,0 25-15,0-1 16,0-24-16,0 0 16,0 0-16,0 0 15,25-25 16,-25 24-15,25 1 0,-25 0-1,50-25 1,-26 25-16,1-25 16,0 25-16,25-25 15,-26 0 1,26-25-1,-50-25-15,25 1 16,0-1-16,-1 0 16,-24 1-16</inkml:trace>
  <inkml:trace contextRef="#ctx0" brushRef="#br0" timeOffset="13621.891">26045 8136 0,'0'-25'78,"25"25"-62,0 0 0,-1 0-16,26 0 15,-25-25-15,24 1 16,26 24-16,-26-25 15,1 25-15,-25-25 16,24 0-16,-24 25 16,0 0-16,0 0 15,0 0 17,-1 0-32</inkml:trace>
  <inkml:trace contextRef="#ctx0" brushRef="#br0" timeOffset="14157.4231">26318 9004 0,'-25'25'31,"50"-25"16,0 0-31,-1 0-16,1 0 15,25 0-15,-1 0 16,-24 0-16,0 0 16,0 0-16,24 0 15,-24 0-15,0 0 16,0 0-16,0 0 16,-1 0-16,1 0 15,0 0 1</inkml:trace>
  <inkml:trace contextRef="#ctx0" brushRef="#br0" timeOffset="15301.9891">27930 7739 0,'0'50'15,"-25"-1"1,-24 1-16,24 49 16,-25 0-16,1 25 15,-1-24-15,25 48 16,-24 1-16,24-25 15,-25 25 1,25 0-16,-24 0 16,24-50-16,25 0 15,-25-24-15,25-26 16,0-24-16,0 25 31,25-50 16,0-25-31,0 0-1,-1-25-15,26 26 16,-50-1-16,25 0 16,0 25-1,-25-25-15,0 0 16,0 1-1,0-1 1,0 0 0,0 0-1,0 0-15,0 1 16,-25 24 0,25-25-1,-25 25-15,0-25 16,0 25 31,1 0-16</inkml:trace>
  <inkml:trace contextRef="#ctx0" brushRef="#br0" timeOffset="15766.3542">28352 8384 0,'0'-50'15,"0"26"-15,25 24 16,-25-25 109</inkml:trace>
  <inkml:trace contextRef="#ctx0" brushRef="#br0" timeOffset="16285.8725">28674 9203 0,'25'0'47,"-25"24"-47,25 1 31,-25 0-16,0 0 1,0 0-16,-25-1 16,25 1-16,-25 25 15,-24-1-15,49-24 16,-25 25-16,0-25 16,25-1-16,-25-24 15</inkml:trace>
  <inkml:trace contextRef="#ctx0" brushRef="#br0" timeOffset="19574.3158">21506 10840 0,'0'24'31,"24"-24"-15,-24 25-16,25 25 15,0-1-15,0 1 16,0 0-16,-1 24 16,-24 1-16,0-26 15,0-24-15,0 25 16,0-26 31,25-24-32,0 0 1,50-74-16,-51-25 16,51-75-16,-1 0 15,25-24-15,-24 99 16,-1 0-16,-49 74 15,25 0 1,-26 25 15,-24 25-31,25 24 16,0 26-16,0-26 16,-25 26-16,25-26 15,-25 1-15,0 0 16,0-1-16,0-24 62,0-50-30,0-49-32,24 49 15,1 0-15,25-24 16,-25 24-16,-1 0 15,1 0-15,0 25 16,25 0-16,-26 0 16,26 0-1,-25 0-15,0 0 16,0 0-16,-1 0 16,26 50-16,-50 24 15,25-24-15,24 24 16,-49-24-16,0-25 15,25-25 1,-25 24-16,25 1 16,0-25-1,0 0 1,-1-25 0,26-24-16,-50-1 15,50 1-15,-26-1 16,-24 0-16,0 1 15,0 24-15,25 0 63,-25 0-47,25 25-1,0 50 1,-25 0-16,0-1 15,0 1-15,0-25 16,0 24-16,0-24 16,25-25 77</inkml:trace>
  <inkml:trace contextRef="#ctx0" brushRef="#br0" timeOffset="19942.6806">23143 10244 0,'0'-24'47</inkml:trace>
  <inkml:trace contextRef="#ctx0" brushRef="#br0" timeOffset="20708.85">23515 10641 0,'0'0'0,"25"-25"16,-1 25 0,1 25-1,0 0 1,-25 0 0,25-25 62,-25 25-78,0-50 31,0-25-15,25 1-16,-1-26 15,-24 50-15,25-24 16,0 49-16,-25-25 15,25 25-15,0 0 16,-1 0 0,1-25-16,0 25 15,0 0 1,0 0-16,0 0 16,-1 25-1,-24 0-15,25 0 16,-25-1-16,25 1 15,-25 0-15,0 0 16,25 0-16,-25-1 16,0 1-1,0 0-15,0 0 16,0 0-16,0-1 16,0 1-1,25 0 48,-1-25-48</inkml:trace>
  <inkml:trace contextRef="#ctx0" brushRef="#br0" timeOffset="21559.1331">25028 9971 0,'-124'25'31,"25"25"-31,24-25 0,1 24 16,-1 1-16,-24-25 15,74 24-15,-24 1 16,49 0-16,-25-1 16,25 1-16,-25-1 15,25 1-15,0-25 16,0 24-16,0 1 15,0-25-15,0 24 16,0 1-16,0-25 16,0 49-16,0-49 15,0 0-15,0 0 16,0 49 0,0-49-1,0 0-15,0-1 16,25 1-1,-25 0 1,25-25-16,0 0 16,-1 0-16,1 25 15,0 0-15,49-25 16,-49 0-16,0 0 16,0 0-16,24 0 15,1 0 1,-25-25-1,-25 0-15,25 0 16,-1 0-16</inkml:trace>
  <inkml:trace contextRef="#ctx0" brushRef="#br0" timeOffset="22598.4423">25474 10120 0,'0'25'78,"0"25"-62,-49-50-16,49 49 16,-25-24-16,0 0 15,25 25-15,0-26 16,-25 1-1,25 0-15,0 0 16,0 0-16,0-1 16,0 1-16,0 25 15,0-25 1,0-1 0,0 1-16,0 0 15,0 0-15,0 0 16,0-1-16,0 26 15,0-25 1,25-25 15,0 0-15,0 0 0,0 0-16,24 0 15,-24 0 1,0 0-16,0 0 15,-25-25-15,49 0 16,1 0 0,-25-24-1,-1 24-15,1 0 16,25-24-16,-25-1 16,-1 25-16,1-24 15,-25 24 79</inkml:trace>
  <inkml:trace contextRef="#ctx0" brushRef="#br0" timeOffset="23471.736">26367 10641 0,'25'-25'31,"0"25"-15,-25 25 15,0 25-31,0-1 15,0 1-15,0 0 16,-25-1-16,-24 26 16,-1-26-1,25-24-15,-24 25 16,24-1-16,0-49 16,25 50-16,-25-50 93,25 25-77</inkml:trace>
  <inkml:trace contextRef="#ctx0" brushRef="#br0" timeOffset="25182.2903">27161 10567 0,'0'-25'47,"-25"25"-32,1 0 1,-26 0-16,25 0 15,-49 25-15,49 0 16,-25 24-16,25-24 16,1 0-16,-1 49 15,25-49-15,0 0 16,0 0-16,0-1 16,0 1-16,0 0 15,0 0 1,0 0 15,25-25-31,-1 0 16,1 0-1,25 0 1,-1-50 0,1 50-16,-25-50 15,0 50-15,-25-24 16,25-1-16,-25 0 15,0-49-15,24 24 16,-24 0-16,0-24 16,0 0-16,0-1 15,0-24-15,0 0 16,0 24-16,0 26 16,0 24 30,0-25-14,0 25 155,0 50-156,0 25-31,0 0 16,0 49-16,0-25 16,0 1-16,0-1 15,0 0-15,0-24 16,0 24-16,0-24 16,0 24-16,0 1 15,0-1-15,0-24 16,0-25-16,0-1 15,0 26 1,25-50 140,-25 25-140,0 0-16,25-25 16,0 0-1,0 0 1,-1 0-16,1 0 15,0 0 1,-25-25-16</inkml:trace>
  <inkml:trace contextRef="#ctx0" brushRef="#br0" timeOffset="26055.0854">27781 9947 0,'25'0'32,"0"49"-1,-25-24-31,25 25 16,-25 24-16,49 1 15,-24-1-15,-25 0 16,25 1-16,0-26 15,-25 1-15,24 0 16,-24-1-16,0-24 16,0 0-16,0 0 15,0-1-15,0 1 16,0 25-16,0-1 16,0-24-1,0 25-15,0-1 16,-24-24-16,-1 25 15,25-25-15,-25-1 16,0 1-16,25 0 16,-25-25-1,25 25-15,-24-25 16,-1 0-16,-25 25 16,25 0-1,-24-1 1</inkml:trace>
  <inkml:trace contextRef="#ctx0" brushRef="#br0" timeOffset="26614.1393">28525 10220 0,'0'-25'31,"0"0"-31</inkml:trace>
  <inkml:trace contextRef="#ctx0" brushRef="#br0" timeOffset="27317.2806">28848 11112 0,'0'50'15,"0"-25"17,0 0-17,0 0 1,0-1 0,0 26-16,0-25 15,0 24 1,0-24-16,-25 0 15,0 0-15,0 0 16,1-1-16,-1 26 16,-50-25-16,26 24 15,-1-49-15,1 50 16,-1-50-16,25 25 16,0-25-16,25 25 15,-24-25 32</inkml:trace>
  <inkml:trace contextRef="#ctx0" brushRef="#br0" timeOffset="35462.2212">18529 13692 0,'0'-25'0,"25"25"16,-25-24-16,50 24 15,-26 0-15,1-50 16,50 25-16,-51-24 16,26-1-16,0 0 15,-26 1-15,51-50 16,-26 24-16,-24 25 16,0 1-16,-25-1 62,25 50-46,-25 50-1,0-25 1,0 24-16,0-24 16,0 50-16,0-26 15,0 26-15,0-1 16,0-24-16,0-26 15,0 26-15,25 0 16,-25-26-16,0 1 16,24 0-16,1-25 15,0 0 17,0 0-17,24 0 1,1 0-16,0 0 15,-26 0-15,26 0 16,-25 0-16,0 0 16,-25-50-1</inkml:trace>
  <inkml:trace contextRef="#ctx0" brushRef="#br0" timeOffset="35966.1785">19075 12650 0,'0'-24'0,"25"24"109,-1-25-109,-24 0 16,50 25-16,24-25 16,-24 0-16,-25 25 15,24 0-15</inkml:trace>
  <inkml:trace contextRef="#ctx0" brushRef="#br0" timeOffset="36720.362">20067 13395 0,'25'74'31,"-25"-49"-15,0 0-16,0-1 15,0 1-15,0 0 16,25-25 62,-1-25-62,-24 0-16,50-49 15,0-25-15,-26 49 16,26 1-16,-25-1 16,0 50 46,-1 0-46,-24 25-1,25 24-15,-25 26 16,0-1-16,0-24 16,0-1-16,0 1 15,0-25-15,0 24 16,25-49-16,-25 25 16,0 25-1,0-25-15,0-1 0,0 1 16,25 0 31,0-25-32,-1 0-15,1 0 16</inkml:trace>
  <inkml:trace contextRef="#ctx0" brushRef="#br0" timeOffset="37301.8928">21134 12526 0,'0'25'31,"0"50"-15,0-1-16,0 0 15,-25 50-15,0-24 16,25-1-16,-25 0 16,25-24-16,0 49 15,0-50-15,0-24 16,0-1-16,0-24 15,0 0-15,0 0 16,0-1 0,25-24 31,25 0-47,-26 0 15,51-24-15,-50 24 16,-1-50-16,1 50 15,0 0-15</inkml:trace>
  <inkml:trace contextRef="#ctx0" brushRef="#br0" timeOffset="37997.025">20861 12774 0,'49'0'93,"1"25"-77,24-25-16,-24 0 16,24 0-16,1 0 15,-26 0-15,26 0 16,-50 0-16,24 0 15,1 0-15,-25 0 47,-1 0-47,1 0 16,0 0 0</inkml:trace>
  <inkml:trace contextRef="#ctx0" brushRef="#br0" timeOffset="39510.3995">22671 12998 0,'0'0'0,"25"24"15,0 26-15,-25-25 16,25 24-16,0 1 16,-25 0-16,0-25 15,25 24-15,-25-24 16,0 0-16,0 0 15,0-1 1,0 1-16,0 0 63,0-50-48,24 0 1,1-74-16,0 25 15,25-26 1,-26 26-16,1 0 16,-25 49-16,0 0 15,25 0 1,0 25 15,0 0-15,-25 50-16,0-25 15,0 49-15,0 0 16,0-24-16,0 0 16,0-1-16,0-24 15,24-25 32,-24-49-31,25-26-1,0-24-15,25 24 16,-26 1-16,1 24 16,0 26-1,0-1-15,24 25 32,-24 0-17,0 0 1,-25 25-1,0 24 1,25 26-16,-25 49 16,0-50-16,0 1 15,0-1-15,25 0 16,-25-24-16,24-25 16,-24 0-16,25 24 15,0-24 1,0-25-1,0 0 1,-1 0-16,26 0 16,24-25-16,-24-24 15,0-26-15,-26 1 16,1-1-16,0 1 16,-25 24-16,0 25 15,25 25 32,-25 25 0,0 25-47,0 24 16,25 1-16,-25-26 15,25 26-15,-25-26 16,0 1-16,24 0 15,-24-26-15,25 1 16,0 0 15,0-25-15,24 0 0,-49-74-1,25-1-15</inkml:trace>
  <inkml:trace contextRef="#ctx0" brushRef="#br0" timeOffset="39942.3391">24036 12874 0,'0'0'0,"0"-25"188</inkml:trace>
  <inkml:trace contextRef="#ctx0" brushRef="#br0" timeOffset="40759.5853">24333 12998 0,'0'99'31,"25"-50"-31,-25 26 16,25-25-16,-25-1 15,0-24-15,0 25 16,0-1-16,0-24 16,0 0 77,25-50-46,0-25-31,-1-24-16,-24-25 15,50 24-15,-25-24 16,0 25-16,-1 24 16,1 0-16,0 1 15,-25 24 48,25 25-48,-25 25-15,0 0 16,0 49-16,0 0 16,0-24-16,0 24 15,0 1-15,0-1 16,25-24-16,-25 24 16,24-49-16,-24 25 78,25-50-31,0 0-32</inkml:trace>
  <inkml:trace contextRef="#ctx0" brushRef="#br0" timeOffset="41910.3928">25623 12303 0,'-25'0'15,"1"0"1,-1 0-1,0 0-15,25 25 16,-25 0-16,25 49 16,-25-24-16,-24-1 15,49 1-15,0 0 16,-25 24-16,25-24 16,-25-26-16,25 1 15,-25 25-15,25-1 16,0 1-16,0 0 15,0-26-15,0 26 16,0 0-16,0-26 16,0 1-16,0 25 15,0-25-15,0 0 16,0-1-16,0 26 16,0-25-1,0 0-15,25-25 16,-25 24-1,0 1-15,25 25 16,0-25 15,-25-1-15,25 1 0,-1 0 62,1-25-47</inkml:trace>
  <inkml:trace contextRef="#ctx0" brushRef="#br0" timeOffset="42839.2339">26268 13295 0,'0'-24'79,"25"24"-64,-25-25-15,0 0 16,0 0-16,25-25 15,0 1-15,-25-1 125,24 25-109,-24 1 15,0 48-31,0 1 0,0 50 16,0-1-16,0 25 16,0-24-16,0-1 15,0 1-15,0-26 16,0 1-16,0-25 15,25 24 1,-25-24-16,0 0 16,0 0-1,25-25 1,-25-25 93,0 0-109</inkml:trace>
  <inkml:trace contextRef="#ctx0" brushRef="#br0" timeOffset="43245.6055">26169 12650 0,'50'-49'31,"-26"24"47,1 25-62</inkml:trace>
  <inkml:trace contextRef="#ctx0" brushRef="#br0" timeOffset="43965.2573">26615 13097 0,'0'49'31,"0"-24"-31,0 25 0,0 0 16,0-1-16,0 26 16,0-26-16,0-24 15,0 0 48,25-25-48,0-25-15,0-49 16,0-50 0,-1 74 31,26 25-32,-25-25-15,0 50 16,-1 0-16,26 0 15,-25 0 1,0 50 15,-25 0-31,24-1 16,-24 1-16,0 24 16,0-24-16,0 24 15,0 1-15,0-50 16,0-1-1,0 1 1,25-25-16,0 0 16,0-74-1</inkml:trace>
  <inkml:trace contextRef="#ctx0" brushRef="#br0" timeOffset="44574.8151">27459 12105 0,'0'24'31,"25"26"-15,-25 49-16,0 75 15,0-50-15,0 0 16,0 0-16,0-25 16,0 0-1,0-24-15,0-1 16,0-24-16,0 0 16,0-26-16,0 1 15,0 0-15,0 25 16,24-50-1,-24 24 1,0 1 15,0 0-31,0 0 16,25 0-16,-25-1 16,0 1 15</inkml:trace>
  <inkml:trace contextRef="#ctx0" brushRef="#br0" timeOffset="45158.2334">27236 12824 0,'0'-25'47,"-25"25"-31,50 0 15,24 0-15,1 0-16,-1 0 15,26 0-15,-26-25 16,1 25-16,-25 0 16,24-49-16,1 49 15,0-25-15,-26 25 16,26 0-16,-25-25 16,0 0-16,-1 25 31</inkml:trace>
  <inkml:trace contextRef="#ctx0" brushRef="#br0" timeOffset="46519.9664">28352 12898 0,'-50'0'0,"100"0"0,-149 25 0,49-25 16,50 25-16,-50 0 16,26-25-16,-1 25 15,25 24 16,-25-49-31,25 25 16,-25 0-16,25 24 16,0-24-16,0 25 15,0-25-15,0 24 16,0-24-16,0 25 16,0-25-16,0-1 15,25-24-15,0 0 16,0 0-1,-1 0 1,1 0-16,0 0 16,25 0-16,-26 0 15,1 0-15,25 0 16,-1-24-16,1-1 16,-25-25-16,0 25 15,-25 1-15,24-26 16,1 25-16,-25 0 15,0 0-15,0-24 16,0 24-16,0-25 16,0 26 15,0-1 0,0 0-15,0 0-1,0 0 110,0 75-93,0 0-32,0 24 15,0 0-15,0 26 16,0-26-16,0 1 16,0-51-16,25 1 15,0 25-15,-25-25 31,25-25 16,-1 0-31,26 0 0,-25 0-1,0 0 1,-1 0-16,-24-25 31,25 0-31,-25 0 16,0 0-16,25 25 47,-25-24-32,0-1-15,50 25 16</inkml:trace>
  <inkml:trace contextRef="#ctx0" brushRef="#br0" timeOffset="47070.4686">29418 13444 0,'0'0'15,"0"25"1,0 0-16,0 0 31,0-1-15,0 1-1,0 0-15,0 25 16,0-26-16,0 1 16,-24 25-16,-1-25 15,-25-1-15,50 26 16,-25-25-16,25 0 16,-24 24-1,-1-49 1,25 25-1,-25-25-15,0 0 32</inkml:trace>
  <inkml:trace contextRef="#ctx0" brushRef="#br0" timeOffset="47790.6232">29914 13221 0,'25'0'0,"-25"-25"47,0 0-31,0 0-1,0-24-15,0-1 16,25 1-16,-25-1 16,0 25-16,0 0 62,25 25-62,-25 50 31,0 24-31,0 1 16,0-1-16,0-24 16,0 0-16,0-1 15,0 1-15,0-1 16,0 1-16,0 0 15,0-26 1,0 1-16,25 0 16,-25 0-16,0 0 15,24-25 32,-24-25-31,25-50-1,0 1-15</inkml:trace>
  <inkml:trace contextRef="#ctx0" brushRef="#br0" timeOffset="48230.0229">30088 12626 0,'0'-25'47,"0"0"-16,0 0-15,0 0 62,0 1-78</inkml:trace>
  <inkml:trace contextRef="#ctx0" brushRef="#br0" timeOffset="48903.1346">30237 13072 0,'0'0'0,"0"25"16,25 49 0,0-49-16,-1 25 15,-24-25-15,0 49 16,25-49-16,0 24 16,-25-24-16,0 0 15,0 0-15,25 0 16,0-25 31,-1 0-32,-24-100 1,25 26-16,25-25 16,-1-25-16,-24 24 15,-25 26-15,25 49 16,0 0-1,-25 1 1,0 48 15,25-24-15,-25 25-16,24 50 16,-24-26-16,25 1 15,0-1-15,0 1 16,-25 0-16,25-25 15,-25-1-15,24 1 16,-24 0 0,0 0-16,0-50 62,0 0-46,25-24-16</inkml:trace>
  <inkml:trace contextRef="#ctx0" brushRef="#br0" timeOffset="49382.5996">31080 12030 0,'25'0'15,"-25"25"-15,0 49 16,0 1-16,0 24 15,0 25-15,0-25 16,0 1-16,0-1 16,0 0-16,0 0 15,0-24-15,0-26 16,0 1-16,0-1 16,0-24-16,0 0 15,0 0-15,0 0 16,0 0-1,0-1-15,0 1 16,0 0-16,0 0 16</inkml:trace>
  <inkml:trace contextRef="#ctx0" brushRef="#br0" timeOffset="49975.1066">30832 12700 0,'0'-25'31,"50"25"-31,-25 0 16,-1 0 0,26 0-1,0 0-15,-26 0 16,1 0-16,0 0 16,0 0-16,0 0 15,-1 0 1,1 0-1,0 0 1,0 0 15</inkml:trace>
  <inkml:trace contextRef="#ctx0" brushRef="#br0" timeOffset="51038.075">31651 12005 0,'25'25'15,"-25"0"1,24 0-16,-24 0 16,25-25-1,0 49-15,0 26 16,24-1-16,-24 25 15,0 1-15,0-26 16,0 0-16,-1 1 16,1-26-16,-25 1 15,25 24-15,-25-24 16,0-25-16,0 24 16,0 1-16,25 24 15,-25-24-15,0 25 16,25-26-16,-25 1 15,24-50 32,-24-25-15,25 25-17,-25-50-15,25 1 16,-25-26-16,50-24 15,-26 25-15,1 24 16,-25 25 0,25-24-16,0 24 15,-25 0-15,0 0 16,25 25 0,0-25-1,-1 25-15,1 0 31,-25 50-31,50-25 16,-50 24-16,25 1 16,-25-25-16,0 0 15,0-1-15,0 26 16,0 24-16,0-24 16,0-25-16,0 0 15,-25 24-15,0-24 16,25 0-16,-25-25 15,25 50-15,-25-50 16,1 24-16,24 1 16,0 0 62,0-50-63</inkml:trace>
  <inkml:trace contextRef="#ctx0" brushRef="#br0" timeOffset="51790.2581">32643 12105 0,'25'0'16,"0"0"-1,-25 24 1,24 26-16,1-25 16,0 49-16,-25 1 15,25 24-15,-25-25 16,25 26-16,-1-26 16,1 0-16,-25 1 15,0-26-15,0 1 16,0-25-16,0 0 15,0 24-15,0 1 16,0-25-16,0-1 16,0 1-16,0 0 15,0 0 1,0 0 0,0 0-16,0 24 15,0-24-15,0 0 16,-25 49-1,25-49-15,0 0 16,-24 0-16,24-1 16,-25 1-1,25 0 1,-25-25 0,25 25-1,-25 0 1,25-1-1,-25-24-15</inkml:trace>
  <inkml:trace contextRef="#ctx0" brushRef="#br0" timeOffset="53496.3087">19844 14387 0,'25'0'78,"-1"0"-78,1 0 31,25 0-31,-25-25 16,24 0-16,50 0 15,-74 0-15,0 1 16,0-1-16,0 0 16,-25 0-16,0 0 15,0 1-15,0-1 16,0 0 31,24 25-16,-24 50-31,0-1 16,0 26-16,0-26 15,0-24-15,0 0 16,0 25-16,0-26 15,0 1 1,0 0 15,0 0-31,-24-25 0,-1 25 16,-25-25-16,1 24 16,-1-24-1,25 0-15,-24 25 94,24-25-78,50 0 30,24 0-30,1 0-16,-25 0 16,-1 0-16,1 0 15,-25 25 1,25-25 0,0 50-16,-25-1 15,25 1-15,-1 24 16,1-24-16,-25-1 15,0 1-15,0 0 16,0-1-16,0-24 16,0 0-1,0 0 1,0-1-16,0 26 16,25-25 30,-25 0 1,25-25-47,0 0 16,-1 0 0,26 0-16</inkml:trace>
  <inkml:trace contextRef="#ctx0" brushRef="#br0" timeOffset="54806.4999">20563 16148 0,'-25'0'47,"25"49"62,0-24-93,0 25-16,25-1 15,-25-24-15,25 25 16,-25-25 0,25 0-16,-1-1 31,1-24-15,0 0-1,0 25 1,25-25-16,-26 0 15,1 0-15,25 0 16,24-25 0,-49 25-16,25-49 15,-26-1-15,1 25 16,-25-49-16,0 49 16,0 0-16,0 0 15,0 1 16,0 73 32,0 1-63,0 24 16,0 1-16,0-1 15,0-24-15,0-1 16,0 1-16,0 0 15,0-1-15,0 26 16,0-26-16,0-24 16,0 0-16,0 24 15,0-24 1,0 0-16,0 0 0,0 0 16,0-1-16,0 26 15,0-25-15,-25 0 16,25-1-16,-24 1 15,24 0 1,-25-25-16,0 25 31,0-25-31,0 0 16,1 0-16,-26 0 16,-24 0-16,-51 0 31,101 0 0,-1 0-31</inkml:trace>
  <inkml:trace contextRef="#ctx0" brushRef="#br0" timeOffset="55254.9051">21654 15280 0,'25'0'125,"-25"-25"-125</inkml:trace>
  <inkml:trace contextRef="#ctx0" brushRef="#br0" timeOffset="55581.7549">22200 15180 0,'25'0'47,"0"0"15,0 0-46,-1 0 0,1 0-1</inkml:trace>
  <inkml:trace contextRef="#ctx0" brushRef="#br0" timeOffset="55807.9585">22572 15180 0,'0'0'0,"25"0"16,0 0 0,0 0-1,-1 0 1,1 0-1,0 0 1</inkml:trace>
  <inkml:trace contextRef="#ctx0" brushRef="#br0" timeOffset="56062.6893">23068 15230 0,'0'0'0,"25"0"16</inkml:trace>
  <inkml:trace contextRef="#ctx0" brushRef="#br0" timeOffset="56334.4647">23639 14932 0,'25'0'62,"-1"0"-46,1 0-16,0 0 16,25 0-16,24 0 15</inkml:trace>
  <inkml:trace contextRef="#ctx0" brushRef="#br0" timeOffset="56517.6031">24209 14932 0</inkml:trace>
  <inkml:trace contextRef="#ctx0" brushRef="#br0" timeOffset="74886.4857">28178 13990 0,'25'0'63,"25"0"-32,-26 0-16,26 0-15,-25 0 16,24 0 0,-24 0-16,0 0 15,25 0-15,-26 0 16,26 0 0,-25 0 77</inkml:trace>
  <inkml:trace contextRef="#ctx0" brushRef="#br0" timeOffset="75982.4868">31725 13717 0,'25'0'47,"0"0"-31,0 0-16,-1 0 15,1 0 1,0 0-1,0 0-15,0 0 16,-1 0 0,1 0-16,0 0 15,25 0-15,-1 0 16,-24 0-16,0 0 16,0 0-16,-1 0 15,26 25-15,-25-25 16,0 0-16,0 0 15,-1 0-15,1 0 16,0 0-16,0 0 16,0 0-16,-1 0 47,1 0-32</inkml:trace>
  <inkml:trace contextRef="#ctx0" brushRef="#br1" timeOffset="120837.0045">25425 10988 0,'25'0'47,"-1"0"-31,1 0-1,25 0 1,-1 50-16,1-25 16,0 24-16,24-24 15,0 25-15,-24-25 16,25 0 0,-1-1-16,-24 1 15,-1-25-15,-24 25 16,0-25-16,49 25 15,-24 0-15,24-25 16,1 24-16,-26 1 16,26 0-16,-26-25 15,26 25-15,-51 0 16,1-25-16,0 0 16,-25 24-1,25-24-15,24 50 16,-24-50-1,25 25-15,-1 0 16,26-1-16,-25 1 16,-1-25-16,1 25 15,-1 0-15,26-25 16,-1 25-16,-24 24 16,24-49-16,-24 0 15,-25 25-15,24-25 16,-24 0 15,0 25-15,0-25-1,-25 25 1,49-25 0,-49 24-16,25-24 15,-25 25-15,25 0 16,0-25-16,-1 50 15,1-50-15,0 24 16,-25 1-16,25-25 16,-25 25-1,25-25 1,-25 25-16,24 0 16,-24-1-16,0 1 15,25 25 1,-25-25-1,25 24 1,0 1 0,-25-25-1,0 0-15,25-1 16,0 1 0,-25 0-16,0 0 0,0 0 15</inkml:trace>
  <inkml:trace contextRef="#ctx0" brushRef="#br1" timeOffset="122278.3141">27905 12502 0,'0'-25'47,"0"50"15,25-25-62,-25 24 16,25 1 0,0-25-16,-1 0 15,26 25-15,-25 0 16,0-25 46,0 25-30,-1-25-17,1 0-15,0 0 16,0 0 31,-25 24-47,25-24 31,-1 0-15,1 0 77,0 0-46,-25-49-47,25 24 16,-25 0-16,0 0 16,0 1-1,0-1 1,0 0-16,0 0 15,0 0 17</inkml:trace>
  <inkml:trace contextRef="#ctx0" brushRef="#br1" timeOffset="124013.8907">27583 11261 0,'-25'0'63,"75"0"-32,-1 0-15,26 0-16,-1 0 15,0 0-15,1 0 16,-26-24-16,-24 24 16,25 0-16,24-25 15,-24 0-15,24 0 16,26 25-16,-51 0 15,26 0-15,-1 0 16,0 0-16,-24 0 16,0 0-16,-1 0 15,1 0-15,-1 0 16,26 0-16,-1 0 16,26 0-16,48 0 15,-24 0-15,25 0 16,-25 0-16,50 0 15,-50 0-15,25 0 16,-50 0-16,0 0 16,0 0-1,-49 0-15,24 0 16,-24 0-16,24 0 16,1 0-16,-1 0 15,25 0-15,1 0 16,-26 0-16,25 0 15,-49 0-15,0 0 16,-1 0-16,-24 0 16,0 0-16,0 0 15,-1 0 1,1 0 0,0 0-1,-25 25 16,25-25-15,0 0 0,-1 25-1,1 0 1,-25-1 0,25-24-16,-25 25 15,25 25-15,24-1 16,-24 1-16,25 24 15,-50-49 1,25 0-16,-25 0 16,24-25 15,-24 25 0,25-25-15,-25 24-16,0 1 15,25 25 1,-25-25-16,25-1 16,0-24-1,-25 25 32</inkml:trace>
  <inkml:trace contextRef="#ctx0" brushRef="#br1" timeOffset="125613.9938">31700 11857 0,'25'24'125,"0"26"-110,25 0-15,24-1 16,-49 1-16,24-1 16,1 1-16,-25-50 15,0 25-15,-1-25 78,-24-25 125,0 0-203,0 0 16,0-24-16,0-26 16,0 26-16,0-1 15,0 1-15,0 24 16,0-25-16,0 25 16,0 1 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25/02/2018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3550296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1681275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460968"/>
            <a:ext cx="12192000" cy="3970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tx2"/>
                </a:solidFill>
                <a:latin typeface="Cambria" panose="02040503050406030204" pitchFamily="18" charset="0"/>
                <a:cs typeface="+mn-cs"/>
              </a:rPr>
              <a:t>Lập trình C++</a:t>
            </a:r>
            <a:endParaRPr lang="en-US" sz="1400" b="1" baseline="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23000"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rgbClr val="002060"/>
                </a:solidFill>
                <a:effectLst/>
                <a:latin typeface="Cambria" panose="02040503050406030204" pitchFamily="18" charset="0"/>
                <a:ea typeface="+mn-ea"/>
                <a:cs typeface="+mn-cs"/>
              </a:rPr>
              <a:t>Working Hard &amp; Smart today for a better tomorrow</a:t>
            </a:r>
            <a:endParaRPr lang="en-US" sz="1800">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509836" y="762000"/>
            <a:ext cx="8081964"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4400" kern="0">
                <a:solidFill>
                  <a:srgbClr val="002060"/>
                </a:solidFill>
                <a:latin typeface="Cambria" panose="02040503050406030204" pitchFamily="18" charset="0"/>
              </a:rPr>
              <a:t>Tham số hình thức và </a:t>
            </a:r>
          </a:p>
          <a:p>
            <a:pPr>
              <a:defRPr/>
            </a:pPr>
            <a:r>
              <a:rPr lang="en-US" sz="4400" kern="0">
                <a:solidFill>
                  <a:srgbClr val="002060"/>
                </a:solidFill>
                <a:latin typeface="Cambria" panose="02040503050406030204" pitchFamily="18" charset="0"/>
              </a:rPr>
              <a:t>tham số thực</a:t>
            </a:r>
            <a:endParaRPr lang="en-US" sz="9600" kern="0">
              <a:solidFill>
                <a:srgbClr val="002060"/>
              </a:solidFill>
              <a:latin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a:t>Trang </a:t>
            </a:r>
            <a:fld id="{99166BD8-DA3C-4BE0-9C00-AA0485D1F6DE}" type="slidenum">
              <a:rPr lang="en-US" smtClean="0"/>
              <a:pPr/>
              <a:t>1</a:t>
            </a:fld>
            <a:endParaRPr lang="en-US"/>
          </a:p>
        </p:txBody>
      </p:sp>
      <p:pic>
        <p:nvPicPr>
          <p:cNvPr id="6" name="Picture 2" descr="http://thaidt.net/wp-content/uploads/2012/11/11-Giao-trinh-C++-hay-nhat.jpg">
            <a:extLst>
              <a:ext uri="{FF2B5EF4-FFF2-40B4-BE49-F238E27FC236}">
                <a16:creationId xmlns:a16="http://schemas.microsoft.com/office/drawing/2014/main" id="{E14F8B1E-828D-4A9C-9C29-2F622A9FD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2965566"/>
            <a:ext cx="3771900" cy="311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Ø"/>
            </a:pPr>
            <a:r>
              <a:rPr lang="en-US" sz="2800">
                <a:latin typeface="Times New Roman" pitchFamily="18" charset="0"/>
                <a:cs typeface="Times New Roman" pitchFamily="18" charset="0"/>
              </a:rPr>
              <a:t>Khi hàm cần nhận đối số (</a:t>
            </a:r>
            <a:r>
              <a:rPr lang="en-US" sz="2800" i="1">
                <a:latin typeface="Times New Roman" pitchFamily="18" charset="0"/>
                <a:cs typeface="Times New Roman" pitchFamily="18" charset="0"/>
              </a:rPr>
              <a:t>arguments</a:t>
            </a:r>
            <a:r>
              <a:rPr lang="en-US" sz="2800">
                <a:latin typeface="Times New Roman" pitchFamily="18" charset="0"/>
                <a:cs typeface="Times New Roman" pitchFamily="18" charset="0"/>
              </a:rPr>
              <a:t>) để thực thi thì khi khai báo hàm cần khai báo danh sách các tham số để nhận giá trị từ chương trình gọi. Các tham số này được gọi là </a:t>
            </a:r>
            <a:r>
              <a:rPr lang="en-US" sz="2800" b="1" i="1">
                <a:latin typeface="Times New Roman" pitchFamily="18" charset="0"/>
                <a:cs typeface="Times New Roman" pitchFamily="18" charset="0"/>
              </a:rPr>
              <a:t>tham số hình thức</a:t>
            </a:r>
            <a:r>
              <a:rPr lang="en-US" sz="2800">
                <a:latin typeface="Times New Roman" pitchFamily="18" charset="0"/>
                <a:cs typeface="Times New Roman" pitchFamily="18" charset="0"/>
              </a:rPr>
              <a:t>.</a:t>
            </a:r>
          </a:p>
          <a:p>
            <a:pPr algn="just">
              <a:buFont typeface="Wingdings" pitchFamily="2" charset="2"/>
              <a:buChar char="Ø"/>
            </a:pPr>
            <a:endParaRPr lang="en-US" sz="2800" dirty="0">
              <a:latin typeface="Times New Roman" pitchFamily="18" charset="0"/>
              <a:cs typeface="Times New Roman" pitchFamily="18" charset="0"/>
            </a:endParaRPr>
          </a:p>
        </p:txBody>
      </p:sp>
      <p:sp>
        <p:nvSpPr>
          <p:cNvPr id="24" name="Content Placeholder 2">
            <a:extLst>
              <a:ext uri="{FF2B5EF4-FFF2-40B4-BE49-F238E27FC236}">
                <a16:creationId xmlns:a16="http://schemas.microsoft.com/office/drawing/2014/main" id="{0991BDB8-CD4D-4664-AF44-527D6DEB43B7}"/>
              </a:ext>
            </a:extLst>
          </p:cNvPr>
          <p:cNvSpPr txBox="1">
            <a:spLocks/>
          </p:cNvSpPr>
          <p:nvPr/>
        </p:nvSpPr>
        <p:spPr>
          <a:xfrm>
            <a:off x="2362200" y="2755542"/>
            <a:ext cx="6186868" cy="673458"/>
          </a:xfrm>
          <a:prstGeom prst="rect">
            <a:avLst/>
          </a:prstGeom>
          <a:solidFill>
            <a:schemeClr val="bg1">
              <a:alpha val="30196"/>
            </a:schemeClr>
          </a:solidFill>
          <a:ln>
            <a:noFill/>
          </a:ln>
          <a:scene3d>
            <a:camera prst="orthographicFront"/>
            <a:lightRig rig="threePt" dir="t"/>
          </a:scene3d>
          <a:sp3d>
            <a:bevelT prst="relaxedInset"/>
          </a:sp3d>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gn="just">
              <a:lnSpc>
                <a:spcPct val="90000"/>
              </a:lnSpc>
              <a:spcBef>
                <a:spcPts val="0"/>
              </a:spcBef>
            </a:pPr>
            <a:r>
              <a:rPr lang="en-US" sz="2400">
                <a:latin typeface="Times New Roman" pitchFamily="18" charset="0"/>
                <a:cs typeface="Times New Roman" pitchFamily="18" charset="0"/>
              </a:rPr>
              <a:t>Ví dụ:  </a:t>
            </a:r>
          </a:p>
          <a:p>
            <a:pPr marL="1371600" lvl="2" indent="-457200" algn="just">
              <a:lnSpc>
                <a:spcPct val="90000"/>
              </a:lnSpc>
              <a:spcBef>
                <a:spcPts val="0"/>
              </a:spcBef>
              <a:buFontTx/>
              <a:buNone/>
            </a:pPr>
            <a:r>
              <a:rPr lang="en-US">
                <a:latin typeface="Times New Roman" pitchFamily="18" charset="0"/>
                <a:cs typeface="Times New Roman" pitchFamily="18" charset="0"/>
              </a:rPr>
              <a:t>		int </a:t>
            </a:r>
            <a:r>
              <a:rPr lang="en-US" b="1">
                <a:solidFill>
                  <a:srgbClr val="FF0000"/>
                </a:solidFill>
                <a:latin typeface="Times New Roman" pitchFamily="18" charset="0"/>
                <a:cs typeface="Times New Roman" pitchFamily="18" charset="0"/>
              </a:rPr>
              <a:t>min</a:t>
            </a:r>
            <a:r>
              <a:rPr lang="en-US">
                <a:latin typeface="Times New Roman" pitchFamily="18" charset="0"/>
                <a:cs typeface="Times New Roman" pitchFamily="18" charset="0"/>
              </a:rPr>
              <a:t>(int a, int b)</a:t>
            </a:r>
          </a:p>
          <a:p>
            <a:pPr marL="1752600" lvl="3" indent="-381000" algn="just">
              <a:lnSpc>
                <a:spcPct val="90000"/>
              </a:lnSpc>
              <a:spcBef>
                <a:spcPts val="0"/>
              </a:spcBef>
              <a:buFontTx/>
              <a:buNone/>
            </a:pPr>
            <a:r>
              <a:rPr lang="en-US" sz="2400">
                <a:latin typeface="Times New Roman" pitchFamily="18" charset="0"/>
                <a:cs typeface="Times New Roman" pitchFamily="18" charset="0"/>
              </a:rPr>
              <a:t>	{</a:t>
            </a:r>
          </a:p>
          <a:p>
            <a:pPr marL="1752600" lvl="3" indent="-381000" algn="just">
              <a:lnSpc>
                <a:spcPct val="90000"/>
              </a:lnSpc>
              <a:spcBef>
                <a:spcPts val="0"/>
              </a:spcBef>
              <a:buFontTx/>
              <a:buNone/>
            </a:pPr>
            <a:r>
              <a:rPr lang="en-US" sz="2400">
                <a:latin typeface="Times New Roman" pitchFamily="18" charset="0"/>
                <a:cs typeface="Times New Roman" pitchFamily="18" charset="0"/>
              </a:rPr>
              <a:t>			if(a&lt;b) </a:t>
            </a:r>
          </a:p>
          <a:p>
            <a:pPr marL="1752600" lvl="3" indent="-381000" algn="just">
              <a:lnSpc>
                <a:spcPct val="90000"/>
              </a:lnSpc>
              <a:spcBef>
                <a:spcPts val="0"/>
              </a:spcBef>
              <a:buFontTx/>
              <a:buNone/>
            </a:pPr>
            <a:r>
              <a:rPr lang="en-US" sz="2400">
                <a:latin typeface="Times New Roman" pitchFamily="18" charset="0"/>
                <a:cs typeface="Times New Roman" pitchFamily="18" charset="0"/>
              </a:rPr>
              <a:t>				return a;</a:t>
            </a:r>
          </a:p>
          <a:p>
            <a:pPr marL="1752600" lvl="3" indent="-381000" algn="just">
              <a:lnSpc>
                <a:spcPct val="90000"/>
              </a:lnSpc>
              <a:spcBef>
                <a:spcPts val="0"/>
              </a:spcBef>
              <a:buFontTx/>
              <a:buNone/>
            </a:pPr>
            <a:r>
              <a:rPr lang="en-US" sz="2400">
                <a:latin typeface="Times New Roman" pitchFamily="18" charset="0"/>
                <a:cs typeface="Times New Roman" pitchFamily="18" charset="0"/>
              </a:rPr>
              <a:t>			else </a:t>
            </a:r>
          </a:p>
          <a:p>
            <a:pPr marL="1752600" lvl="3" indent="-381000" algn="just">
              <a:lnSpc>
                <a:spcPct val="90000"/>
              </a:lnSpc>
              <a:spcBef>
                <a:spcPts val="0"/>
              </a:spcBef>
              <a:buFontTx/>
              <a:buNone/>
            </a:pPr>
            <a:r>
              <a:rPr lang="en-US" sz="2400">
                <a:latin typeface="Times New Roman" pitchFamily="18" charset="0"/>
                <a:cs typeface="Times New Roman" pitchFamily="18" charset="0"/>
              </a:rPr>
              <a:t>				return b;</a:t>
            </a:r>
          </a:p>
          <a:p>
            <a:pPr marL="1752600" lvl="3" indent="-381000" algn="just">
              <a:lnSpc>
                <a:spcPct val="90000"/>
              </a:lnSpc>
              <a:spcBef>
                <a:spcPts val="0"/>
              </a:spcBef>
              <a:buFontTx/>
              <a:buNone/>
            </a:pPr>
            <a:r>
              <a:rPr lang="en-US" sz="2400">
                <a:latin typeface="Times New Roman" pitchFamily="18" charset="0"/>
                <a:cs typeface="Times New Roman" pitchFamily="18" charset="0"/>
              </a:rPr>
              <a:t>	}</a:t>
            </a:r>
          </a:p>
        </p:txBody>
      </p:sp>
      <p:sp>
        <p:nvSpPr>
          <p:cNvPr id="25" name="AutoShape 5">
            <a:extLst>
              <a:ext uri="{FF2B5EF4-FFF2-40B4-BE49-F238E27FC236}">
                <a16:creationId xmlns:a16="http://schemas.microsoft.com/office/drawing/2014/main" id="{6F213A76-3098-4CFB-BE0D-A56C52A138CB}"/>
              </a:ext>
            </a:extLst>
          </p:cNvPr>
          <p:cNvSpPr>
            <a:spLocks/>
          </p:cNvSpPr>
          <p:nvPr/>
        </p:nvSpPr>
        <p:spPr bwMode="auto">
          <a:xfrm rot="-5400000">
            <a:off x="5822435" y="2776688"/>
            <a:ext cx="144463" cy="1343583"/>
          </a:xfrm>
          <a:prstGeom prst="leftBrace">
            <a:avLst>
              <a:gd name="adj1" fmla="val 91300"/>
              <a:gd name="adj2" fmla="val 50000"/>
            </a:avLst>
          </a:prstGeom>
          <a:noFill/>
          <a:ln w="38100">
            <a:solidFill>
              <a:srgbClr val="FF0000"/>
            </a:solidFill>
            <a:round/>
            <a:headEnd/>
            <a:tailEnd/>
          </a:ln>
        </p:spPr>
        <p:txBody>
          <a:bodyPr wrap="none" anchor="ctr"/>
          <a:lstStyle/>
          <a:p>
            <a:endParaRPr lang="en-US" sz="1600">
              <a:latin typeface="Times New Roman" pitchFamily="18" charset="0"/>
              <a:cs typeface="Times New Roman" pitchFamily="18" charset="0"/>
            </a:endParaRPr>
          </a:p>
        </p:txBody>
      </p:sp>
      <p:sp>
        <p:nvSpPr>
          <p:cNvPr id="26" name="AutoShape 6">
            <a:extLst>
              <a:ext uri="{FF2B5EF4-FFF2-40B4-BE49-F238E27FC236}">
                <a16:creationId xmlns:a16="http://schemas.microsoft.com/office/drawing/2014/main" id="{853EAC2D-941A-433C-B1C3-D85A2BDB2F04}"/>
              </a:ext>
            </a:extLst>
          </p:cNvPr>
          <p:cNvSpPr>
            <a:spLocks noChangeArrowheads="1"/>
          </p:cNvSpPr>
          <p:nvPr/>
        </p:nvSpPr>
        <p:spPr bwMode="auto">
          <a:xfrm>
            <a:off x="6294576" y="3662001"/>
            <a:ext cx="2568575" cy="431800"/>
          </a:xfrm>
          <a:prstGeom prst="wedgeRectCallout">
            <a:avLst>
              <a:gd name="adj1" fmla="val -55546"/>
              <a:gd name="adj2" fmla="val -91115"/>
            </a:avLst>
          </a:prstGeom>
          <a:solidFill>
            <a:schemeClr val="bg1"/>
          </a:solidFill>
          <a:ln w="38100">
            <a:solidFill>
              <a:srgbClr val="FF0000"/>
            </a:solidFill>
            <a:miter lim="800000"/>
            <a:headEnd/>
            <a:tailEnd/>
          </a:ln>
        </p:spPr>
        <p:txBody>
          <a:bodyPr/>
          <a:lstStyle/>
          <a:p>
            <a:pPr algn="ctr"/>
            <a:r>
              <a:rPr lang="en-US" sz="2000">
                <a:latin typeface="Times New Roman" pitchFamily="18" charset="0"/>
                <a:cs typeface="Times New Roman" pitchFamily="18" charset="0"/>
              </a:rPr>
              <a:t>Tham số hình thức</a:t>
            </a:r>
          </a:p>
        </p:txBody>
      </p:sp>
    </p:spTree>
    <p:extLst>
      <p:ext uri="{BB962C8B-B14F-4D97-AF65-F5344CB8AC3E}">
        <p14:creationId xmlns:p14="http://schemas.microsoft.com/office/powerpoint/2010/main" val="17332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a:t>
            </a:fld>
            <a:endParaRPr lang="en-US"/>
          </a:p>
        </p:txBody>
      </p:sp>
      <p:sp>
        <p:nvSpPr>
          <p:cNvPr id="14" name="Content Placeholder 2"/>
          <p:cNvSpPr txBox="1">
            <a:spLocks/>
          </p:cNvSpPr>
          <p:nvPr/>
        </p:nvSpPr>
        <p:spPr>
          <a:xfrm>
            <a:off x="457200" y="1076325"/>
            <a:ext cx="112776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a:latin typeface="Times New Roman" pitchFamily="18" charset="0"/>
                <a:cs typeface="Times New Roman" pitchFamily="18" charset="0"/>
              </a:rPr>
              <a:t>Khi gọi hàm, ta cung cấp các giá trị thật, các giá trị này sẽ được sao chép vào các tham số hình thức và các giá trị thật được gọi là </a:t>
            </a:r>
            <a:r>
              <a:rPr lang="en-US" sz="2800" b="1" i="1">
                <a:latin typeface="Times New Roman" pitchFamily="18" charset="0"/>
                <a:cs typeface="Times New Roman" pitchFamily="18" charset="0"/>
              </a:rPr>
              <a:t>tham số thực</a:t>
            </a:r>
            <a:r>
              <a:rPr lang="en-US" sz="2800" b="1">
                <a:latin typeface="Times New Roman" pitchFamily="18" charset="0"/>
                <a:cs typeface="Times New Roman" pitchFamily="18" charset="0"/>
              </a:rPr>
              <a:t>.</a:t>
            </a:r>
          </a:p>
          <a:p>
            <a:pPr algn="just">
              <a:buFontTx/>
              <a:buNone/>
            </a:pPr>
            <a:r>
              <a:rPr lang="en-US" sz="2800">
                <a:latin typeface="Times New Roman" pitchFamily="18" charset="0"/>
                <a:cs typeface="Times New Roman" pitchFamily="18" charset="0"/>
              </a:rPr>
              <a:t>Ví dụ: Để tìm giá trị nhỏ nhất của 2 số 5 và 6 </a:t>
            </a:r>
          </a:p>
          <a:p>
            <a:pPr algn="just">
              <a:buFontTx/>
              <a:buNone/>
            </a:pPr>
            <a:endParaRPr lang="en-US" sz="2800">
              <a:latin typeface="Times New Roman" pitchFamily="18" charset="0"/>
              <a:cs typeface="Times New Roman" pitchFamily="18" charset="0"/>
            </a:endParaRPr>
          </a:p>
          <a:p>
            <a:pPr algn="just">
              <a:buFontTx/>
              <a:buNone/>
            </a:pPr>
            <a:r>
              <a:rPr lang="en-US" sz="2800">
                <a:latin typeface="Times New Roman" pitchFamily="18" charset="0"/>
                <a:cs typeface="Times New Roman" pitchFamily="18" charset="0"/>
              </a:rPr>
              <a:t>ta gọi hàm </a:t>
            </a:r>
            <a:r>
              <a:rPr lang="en-US" sz="2800" b="1">
                <a:latin typeface="Times New Roman" pitchFamily="18" charset="0"/>
                <a:cs typeface="Times New Roman" pitchFamily="18" charset="0"/>
              </a:rPr>
              <a:t>min(5, 6)</a:t>
            </a:r>
          </a:p>
        </p:txBody>
      </p:sp>
      <p:grpSp>
        <p:nvGrpSpPr>
          <p:cNvPr id="15" name="Group 14">
            <a:extLst>
              <a:ext uri="{FF2B5EF4-FFF2-40B4-BE49-F238E27FC236}">
                <a16:creationId xmlns:a16="http://schemas.microsoft.com/office/drawing/2014/main" id="{E71A4B07-4FFE-4A4F-BA9F-D287A0DF930A}"/>
              </a:ext>
            </a:extLst>
          </p:cNvPr>
          <p:cNvGrpSpPr/>
          <p:nvPr/>
        </p:nvGrpSpPr>
        <p:grpSpPr>
          <a:xfrm>
            <a:off x="1600200" y="3048000"/>
            <a:ext cx="5352562" cy="1774600"/>
            <a:chOff x="3678447" y="3700688"/>
            <a:chExt cx="5352562" cy="1774600"/>
          </a:xfrm>
        </p:grpSpPr>
        <p:sp>
          <p:nvSpPr>
            <p:cNvPr id="16" name="Text Box 5">
              <a:extLst>
                <a:ext uri="{FF2B5EF4-FFF2-40B4-BE49-F238E27FC236}">
                  <a16:creationId xmlns:a16="http://schemas.microsoft.com/office/drawing/2014/main" id="{E7C801D2-4B7B-4EFC-9DAE-ECE1E587E0C0}"/>
                </a:ext>
              </a:extLst>
            </p:cNvPr>
            <p:cNvSpPr txBox="1">
              <a:spLocks noChangeArrowheads="1"/>
            </p:cNvSpPr>
            <p:nvPr/>
          </p:nvSpPr>
          <p:spPr bwMode="auto">
            <a:xfrm>
              <a:off x="3678447" y="4889500"/>
              <a:ext cx="3760605" cy="585788"/>
            </a:xfrm>
            <a:prstGeom prst="rect">
              <a:avLst/>
            </a:prstGeom>
            <a:noFill/>
            <a:ln w="9525">
              <a:noFill/>
              <a:miter lim="800000"/>
              <a:headEnd/>
              <a:tailEnd/>
            </a:ln>
          </p:spPr>
          <p:txBody>
            <a:bodyPr wrap="square">
              <a:spAutoFit/>
            </a:bodyPr>
            <a:lstStyle/>
            <a:p>
              <a:pPr>
                <a:spcBef>
                  <a:spcPct val="50000"/>
                </a:spcBef>
              </a:pPr>
              <a:r>
                <a:rPr lang="en-US" sz="3200" b="1">
                  <a:latin typeface="Times New Roman" pitchFamily="18" charset="0"/>
                  <a:cs typeface="Times New Roman" pitchFamily="18" charset="0"/>
                </a:rPr>
                <a:t>min(int a, int b)</a:t>
              </a:r>
            </a:p>
          </p:txBody>
        </p:sp>
        <p:sp>
          <p:nvSpPr>
            <p:cNvPr id="17" name="Line 6">
              <a:extLst>
                <a:ext uri="{FF2B5EF4-FFF2-40B4-BE49-F238E27FC236}">
                  <a16:creationId xmlns:a16="http://schemas.microsoft.com/office/drawing/2014/main" id="{B84FB77B-2CB8-4A8E-889D-80F4F362D085}"/>
                </a:ext>
              </a:extLst>
            </p:cNvPr>
            <p:cNvSpPr>
              <a:spLocks noChangeShapeType="1"/>
            </p:cNvSpPr>
            <p:nvPr/>
          </p:nvSpPr>
          <p:spPr bwMode="auto">
            <a:xfrm flipH="1">
              <a:off x="5114067" y="4429125"/>
              <a:ext cx="65669" cy="571500"/>
            </a:xfrm>
            <a:prstGeom prst="line">
              <a:avLst/>
            </a:prstGeom>
            <a:noFill/>
            <a:ln w="38100">
              <a:solidFill>
                <a:schemeClr val="tx1"/>
              </a:solidFill>
              <a:round/>
              <a:headEnd/>
              <a:tailEnd type="triangle" w="med" len="med"/>
            </a:ln>
          </p:spPr>
          <p:txBody>
            <a:bodyPr/>
            <a:lstStyle/>
            <a:p>
              <a:endParaRPr lang="en-US"/>
            </a:p>
          </p:txBody>
        </p:sp>
        <p:sp>
          <p:nvSpPr>
            <p:cNvPr id="18" name="Line 7">
              <a:extLst>
                <a:ext uri="{FF2B5EF4-FFF2-40B4-BE49-F238E27FC236}">
                  <a16:creationId xmlns:a16="http://schemas.microsoft.com/office/drawing/2014/main" id="{BE0BC65B-24AC-4E2E-93FC-020944269D83}"/>
                </a:ext>
              </a:extLst>
            </p:cNvPr>
            <p:cNvSpPr>
              <a:spLocks noChangeShapeType="1"/>
            </p:cNvSpPr>
            <p:nvPr/>
          </p:nvSpPr>
          <p:spPr bwMode="auto">
            <a:xfrm>
              <a:off x="5768933" y="4357688"/>
              <a:ext cx="328341" cy="642937"/>
            </a:xfrm>
            <a:prstGeom prst="line">
              <a:avLst/>
            </a:prstGeom>
            <a:noFill/>
            <a:ln w="38100">
              <a:solidFill>
                <a:schemeClr val="tx1"/>
              </a:solidFill>
              <a:round/>
              <a:headEnd/>
              <a:tailEnd type="triangle" w="med" len="med"/>
            </a:ln>
          </p:spPr>
          <p:txBody>
            <a:bodyPr/>
            <a:lstStyle/>
            <a:p>
              <a:endParaRPr lang="en-US"/>
            </a:p>
          </p:txBody>
        </p:sp>
        <p:sp>
          <p:nvSpPr>
            <p:cNvPr id="19" name="AutoShape 10">
              <a:extLst>
                <a:ext uri="{FF2B5EF4-FFF2-40B4-BE49-F238E27FC236}">
                  <a16:creationId xmlns:a16="http://schemas.microsoft.com/office/drawing/2014/main" id="{23005A8D-55FA-472E-88DA-2DB839A47CF6}"/>
                </a:ext>
              </a:extLst>
            </p:cNvPr>
            <p:cNvSpPr>
              <a:spLocks noChangeArrowheads="1"/>
            </p:cNvSpPr>
            <p:nvPr/>
          </p:nvSpPr>
          <p:spPr bwMode="auto">
            <a:xfrm>
              <a:off x="6316719" y="4000508"/>
              <a:ext cx="2714290" cy="500062"/>
            </a:xfrm>
            <a:prstGeom prst="wedgeRectCallout">
              <a:avLst>
                <a:gd name="adj1" fmla="val -76495"/>
                <a:gd name="adj2" fmla="val -37778"/>
              </a:avLst>
            </a:prstGeom>
            <a:solidFill>
              <a:schemeClr val="bg1"/>
            </a:solidFill>
            <a:ln w="9525">
              <a:solidFill>
                <a:schemeClr val="tx1"/>
              </a:solidFill>
              <a:miter lim="800000"/>
              <a:headEnd/>
              <a:tailEnd/>
            </a:ln>
          </p:spPr>
          <p:txBody>
            <a:bodyPr/>
            <a:lstStyle/>
            <a:p>
              <a:pPr algn="ctr"/>
              <a:r>
                <a:rPr lang="en-US" sz="2800" b="1">
                  <a:latin typeface="Times New Roman" pitchFamily="18" charset="0"/>
                  <a:cs typeface="Times New Roman" pitchFamily="18" charset="0"/>
                </a:rPr>
                <a:t>Tham số thực</a:t>
              </a:r>
            </a:p>
          </p:txBody>
        </p:sp>
        <p:sp>
          <p:nvSpPr>
            <p:cNvPr id="20" name="Oval 19">
              <a:extLst>
                <a:ext uri="{FF2B5EF4-FFF2-40B4-BE49-F238E27FC236}">
                  <a16:creationId xmlns:a16="http://schemas.microsoft.com/office/drawing/2014/main" id="{C438A063-0055-4F14-813A-2BD1CB6D2A3F}"/>
                </a:ext>
              </a:extLst>
            </p:cNvPr>
            <p:cNvSpPr/>
            <p:nvPr/>
          </p:nvSpPr>
          <p:spPr>
            <a:xfrm>
              <a:off x="4742340" y="3700688"/>
              <a:ext cx="985025" cy="5715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3628AEF6-68CA-45AD-A91D-5B8DF4F328D2}"/>
                  </a:ext>
                </a:extLst>
              </p14:cNvPr>
              <p14:cNvContentPartPr/>
              <p14:nvPr/>
            </p14:nvContentPartPr>
            <p14:xfrm>
              <a:off x="6670440" y="2044800"/>
              <a:ext cx="5161680" cy="4179600"/>
            </p14:xfrm>
          </p:contentPart>
        </mc:Choice>
        <mc:Fallback>
          <p:pic>
            <p:nvPicPr>
              <p:cNvPr id="8" name="Ink 7">
                <a:extLst>
                  <a:ext uri="{FF2B5EF4-FFF2-40B4-BE49-F238E27FC236}">
                    <a16:creationId xmlns:a16="http://schemas.microsoft.com/office/drawing/2014/main" id="{3628AEF6-68CA-45AD-A91D-5B8DF4F328D2}"/>
                  </a:ext>
                </a:extLst>
              </p:cNvPr>
              <p:cNvPicPr/>
              <p:nvPr/>
            </p:nvPicPr>
            <p:blipFill>
              <a:blip r:embed="rId4"/>
              <a:stretch>
                <a:fillRect/>
              </a:stretch>
            </p:blipFill>
            <p:spPr>
              <a:xfrm>
                <a:off x="6661080" y="2035440"/>
                <a:ext cx="5180400" cy="4198320"/>
              </a:xfrm>
              <a:prstGeom prst="rect">
                <a:avLst/>
              </a:prstGeom>
            </p:spPr>
          </p:pic>
        </mc:Fallback>
      </mc:AlternateContent>
    </p:spTree>
    <p:extLst>
      <p:ext uri="{BB962C8B-B14F-4D97-AF65-F5344CB8AC3E}">
        <p14:creationId xmlns:p14="http://schemas.microsoft.com/office/powerpoint/2010/main" val="1185714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4495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Cambria" panose="02040503050406030204" pitchFamily="18"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3611303"/>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7010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a:latin typeface="Cambria" panose="02040503050406030204" pitchFamily="18" charset="0"/>
              </a:rPr>
              <a:t>Hey! Coding is easy!</a:t>
            </a:r>
          </a:p>
        </p:txBody>
      </p:sp>
      <p:sp>
        <p:nvSpPr>
          <p:cNvPr id="4" name="Slide Number Placeholder 3"/>
          <p:cNvSpPr>
            <a:spLocks noGrp="1"/>
          </p:cNvSpPr>
          <p:nvPr>
            <p:ph type="sldNum" sz="quarter" idx="12"/>
          </p:nvPr>
        </p:nvSpPr>
        <p:spPr/>
        <p:txBody>
          <a:bodyPr/>
          <a:lstStyle/>
          <a:p>
            <a:r>
              <a:rPr lang="en-US"/>
              <a:t>Trang </a:t>
            </a:r>
            <a:fld id="{99166BD8-DA3C-4BE0-9C00-AA0485D1F6DE}" type="slidenum">
              <a:rPr lang="en-US" smtClean="0"/>
              <a:pPr/>
              <a:t>4</a:t>
            </a:fld>
            <a:endParaRPr lang="en-US"/>
          </a:p>
        </p:txBody>
      </p:sp>
    </p:spTree>
    <p:extLst>
      <p:ext uri="{BB962C8B-B14F-4D97-AF65-F5344CB8AC3E}">
        <p14:creationId xmlns:p14="http://schemas.microsoft.com/office/powerpoint/2010/main" val="4095980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2161</TotalTime>
  <Words>161</Words>
  <Application>Microsoft Office PowerPoint</Application>
  <PresentationFormat>Widescreen</PresentationFormat>
  <Paragraphs>30</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Cambria</vt:lpstr>
      <vt:lpstr>Times New Roman</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914</cp:revision>
  <dcterms:created xsi:type="dcterms:W3CDTF">2011-04-06T04:04:31Z</dcterms:created>
  <dcterms:modified xsi:type="dcterms:W3CDTF">2018-02-25T08:36:00Z</dcterms:modified>
</cp:coreProperties>
</file>