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0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9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6" y="762000"/>
            <a:ext cx="8081964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Parameter mặc định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i="1">
                <a:latin typeface="Times New Roman" pitchFamily="18" charset="0"/>
                <a:cs typeface="Times New Roman" pitchFamily="18" charset="0"/>
              </a:rPr>
              <a:t>Parameter mặc định là các đối số trong hàm được định trị tr</a:t>
            </a:r>
            <a:r>
              <a:rPr lang="vi-VN" i="1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ớc, nếu trong quá trình gọi hàm mà không truyền thì nó lấy giá trị mặc định này.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38AD32-A889-4F61-80BD-C1AE9B37830C}"/>
              </a:ext>
            </a:extLst>
          </p:cNvPr>
          <p:cNvSpPr/>
          <p:nvPr/>
        </p:nvSpPr>
        <p:spPr>
          <a:xfrm>
            <a:off x="609600" y="3429000"/>
            <a:ext cx="350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void ham(int x,int y=1)</a:t>
            </a:r>
          </a:p>
          <a:p>
            <a:r>
              <a:rPr lang="en-US" sz="2400"/>
              <a:t>{</a:t>
            </a:r>
          </a:p>
          <a:p>
            <a:r>
              <a:rPr lang="en-US" sz="2400"/>
              <a:t>	cout&lt;&lt;(x+y);</a:t>
            </a:r>
          </a:p>
          <a:p>
            <a:r>
              <a:rPr lang="en-US" sz="2400"/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096361-0C7D-4581-8028-C6456302FE83}"/>
              </a:ext>
            </a:extLst>
          </p:cNvPr>
          <p:cNvSpPr/>
          <p:nvPr/>
        </p:nvSpPr>
        <p:spPr>
          <a:xfrm>
            <a:off x="5257800" y="3798331"/>
            <a:ext cx="350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	ham(9,2)</a:t>
            </a:r>
            <a:r>
              <a:rPr lang="en-US" sz="2400">
                <a:sym typeface="Wingdings" panose="05000000000000000000" pitchFamily="2" charset="2"/>
              </a:rPr>
              <a:t>11</a:t>
            </a:r>
          </a:p>
          <a:p>
            <a:r>
              <a:rPr lang="en-US" sz="2400"/>
              <a:t>	ham(9)</a:t>
            </a:r>
            <a:r>
              <a:rPr lang="en-US" sz="2400">
                <a:sym typeface="Wingdings" panose="05000000000000000000" pitchFamily="2" charset="2"/>
              </a:rPr>
              <a:t>10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332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</TotalTime>
  <Words>69</Words>
  <Application>Microsoft Office PowerPoint</Application>
  <PresentationFormat>Widescreen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931</cp:revision>
  <dcterms:created xsi:type="dcterms:W3CDTF">2011-04-06T04:04:31Z</dcterms:created>
  <dcterms:modified xsi:type="dcterms:W3CDTF">2018-02-25T09:22:27Z</dcterms:modified>
</cp:coreProperties>
</file>