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70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779" autoAdjust="0"/>
    <p:restoredTop sz="89587" autoAdjust="0"/>
  </p:normalViewPr>
  <p:slideViewPr>
    <p:cSldViewPr>
      <p:cViewPr varScale="1">
        <p:scale>
          <a:sx n="72" d="100"/>
          <a:sy n="72" d="100"/>
        </p:scale>
        <p:origin x="258" y="6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F7025-33D9-4E9F-9955-A14222A03D05}" type="datetimeFigureOut">
              <a:rPr lang="en-US" smtClean="0"/>
              <a:t>24/01/2018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3E3EA-CC6A-448F-83C3-9A526F33C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54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2963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860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2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9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1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7"/>
          <p:cNvSpPr>
            <a:spLocks noChangeArrowheads="1"/>
          </p:cNvSpPr>
          <p:nvPr userDrawn="1"/>
        </p:nvSpPr>
        <p:spPr bwMode="auto">
          <a:xfrm flipH="1">
            <a:off x="0" y="6460968"/>
            <a:ext cx="12192000" cy="397032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r">
              <a:lnSpc>
                <a:spcPct val="180000"/>
              </a:lnSpc>
            </a:pPr>
            <a:endParaRPr lang="en-US" sz="1100" b="1" baseline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47200" y="6467476"/>
            <a:ext cx="2844800" cy="365125"/>
          </a:xfrm>
        </p:spPr>
        <p:txBody>
          <a:bodyPr/>
          <a:lstStyle>
            <a:lvl1pPr>
              <a:defRPr sz="1600" b="1">
                <a:solidFill>
                  <a:srgbClr val="002060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0" y="705"/>
            <a:ext cx="12192000" cy="424027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80000"/>
              </a:lnSpc>
            </a:pPr>
            <a:r>
              <a:rPr lang="en-US" sz="1400" b="1" baseline="0">
                <a:solidFill>
                  <a:schemeClr val="tx2"/>
                </a:solidFill>
                <a:latin typeface="Cambria" panose="02040503050406030204" pitchFamily="18" charset="0"/>
                <a:cs typeface="+mn-cs"/>
              </a:rPr>
              <a:t>Lập trình C++</a:t>
            </a:r>
            <a:endParaRPr lang="en-US" sz="1400" b="1" baseline="0">
              <a:solidFill>
                <a:srgbClr val="0070C0"/>
              </a:solidFill>
              <a:latin typeface="Cambria" panose="02040503050406030204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23000" y="11668"/>
            <a:ext cx="5392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i="0" kern="1200" cap="small">
                <a:solidFill>
                  <a:srgbClr val="002060"/>
                </a:solidFill>
                <a:effectLst/>
                <a:latin typeface="Cambria" panose="02040503050406030204" pitchFamily="18" charset="0"/>
                <a:ea typeface="+mn-ea"/>
                <a:cs typeface="+mn-cs"/>
              </a:rPr>
              <a:t>Working Hard &amp; Smart today for a better tomorrow</a:t>
            </a:r>
            <a:endParaRPr lang="en-US" sz="180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692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0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2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9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5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28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14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4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 bwMode="auto">
          <a:xfrm>
            <a:off x="2509836" y="762000"/>
            <a:ext cx="8081964" cy="1904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4400" kern="0">
                <a:solidFill>
                  <a:srgbClr val="002060"/>
                </a:solidFill>
                <a:latin typeface="Cambria" panose="02040503050406030204" pitchFamily="18" charset="0"/>
              </a:rPr>
              <a:t>Bài tập rèn luyện </a:t>
            </a:r>
          </a:p>
          <a:p>
            <a:pPr>
              <a:defRPr/>
            </a:pPr>
            <a:r>
              <a:rPr lang="en-US" sz="4400" kern="0">
                <a:solidFill>
                  <a:srgbClr val="002060"/>
                </a:solidFill>
                <a:latin typeface="Cambria" panose="02040503050406030204" pitchFamily="18" charset="0"/>
              </a:rPr>
              <a:t>Giải ph</a:t>
            </a:r>
            <a:r>
              <a:rPr lang="vi-VN" sz="4400" kern="0">
                <a:solidFill>
                  <a:srgbClr val="002060"/>
                </a:solidFill>
                <a:latin typeface="Cambria" panose="02040503050406030204" pitchFamily="18" charset="0"/>
              </a:rPr>
              <a:t>ư</a:t>
            </a:r>
            <a:r>
              <a:rPr lang="en-US" sz="4400" kern="0">
                <a:solidFill>
                  <a:srgbClr val="002060"/>
                </a:solidFill>
                <a:latin typeface="Cambria" panose="02040503050406030204" pitchFamily="18" charset="0"/>
              </a:rPr>
              <a:t>ơng trình bậc 2</a:t>
            </a:r>
            <a:endParaRPr lang="en-US" sz="9600" kern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6" name="Picture 2" descr="http://thaidt.net/wp-content/uploads/2012/11/11-Giao-trinh-C++-hay-nhat.jpg">
            <a:extLst>
              <a:ext uri="{FF2B5EF4-FFF2-40B4-BE49-F238E27FC236}">
                <a16:creationId xmlns:a16="http://schemas.microsoft.com/office/drawing/2014/main" id="{E14F8B1E-828D-4A9C-9C29-2F622A9FDE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0050" y="2965566"/>
            <a:ext cx="3771900" cy="3114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1459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482600"/>
            <a:ext cx="5715000" cy="508000"/>
            <a:chOff x="789624" y="1191463"/>
            <a:chExt cx="57150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55140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800" b="1">
                  <a:latin typeface="Cambria" panose="02040503050406030204" pitchFamily="18" charset="0"/>
                </a:rPr>
                <a:t>Nội dung bài học</a:t>
              </a:r>
              <a:endParaRPr lang="en-US" sz="2800" b="1" kern="0">
                <a:solidFill>
                  <a:srgbClr val="000000"/>
                </a:solidFill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1076325"/>
            <a:ext cx="112776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>
                <a:latin typeface="Times New Roman" pitchFamily="18" charset="0"/>
                <a:cs typeface="Times New Roman" pitchFamily="18" charset="0"/>
              </a:rPr>
              <a:t>Giải và biện luận ph</a:t>
            </a:r>
            <a:r>
              <a:rPr lang="vi-VN">
                <a:latin typeface="Times New Roman" pitchFamily="18" charset="0"/>
                <a:cs typeface="Times New Roman" pitchFamily="18" charset="0"/>
              </a:rPr>
              <a:t>ư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ơng trình bậc 2: ax</a:t>
            </a:r>
            <a:r>
              <a:rPr lang="en-US" baseline="3000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+bx+c=0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325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4495800" y="2555117"/>
            <a:ext cx="26670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6600">
                <a:latin typeface="Cambria" panose="02040503050406030204" pitchFamily="18" charset="0"/>
                <a:cs typeface="Arial" charset="0"/>
              </a:rPr>
              <a:t>END</a:t>
            </a:r>
          </a:p>
        </p:txBody>
      </p:sp>
      <p:pic>
        <p:nvPicPr>
          <p:cNvPr id="8" name="Picture 2" descr="Image result for minio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1" y="3611303"/>
            <a:ext cx="2181225" cy="23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Image result for minion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200" y="2310736"/>
            <a:ext cx="1905000" cy="1905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loud Callout 9"/>
          <p:cNvSpPr/>
          <p:nvPr/>
        </p:nvSpPr>
        <p:spPr>
          <a:xfrm>
            <a:off x="7010400" y="533400"/>
            <a:ext cx="1714500" cy="1745064"/>
          </a:xfrm>
          <a:prstGeom prst="cloudCallout">
            <a:avLst>
              <a:gd name="adj1" fmla="val 45968"/>
              <a:gd name="adj2" fmla="val 9235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latin typeface="Cambria" panose="02040503050406030204" pitchFamily="18" charset="0"/>
              </a:rPr>
              <a:t>Hey! Coding is easy!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980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2157</TotalTime>
  <Words>49</Words>
  <Application>Microsoft Office PowerPoint</Application>
  <PresentationFormat>Widescreen</PresentationFormat>
  <Paragraphs>12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Cambria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cafe</cp:lastModifiedBy>
  <cp:revision>935</cp:revision>
  <dcterms:created xsi:type="dcterms:W3CDTF">2011-04-06T04:04:31Z</dcterms:created>
  <dcterms:modified xsi:type="dcterms:W3CDTF">2018-01-24T07:06:03Z</dcterms:modified>
</cp:coreProperties>
</file>