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mảng bằng hàm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Dùng hàm để xử lý các yêu cầu về mảng:</a:t>
            </a:r>
          </a:p>
          <a:p>
            <a:pPr lvl="1" algn="just"/>
            <a:r>
              <a:rPr lang="en-US">
                <a:latin typeface="Times New Roman" pitchFamily="18" charset="0"/>
                <a:cs typeface="Times New Roman" pitchFamily="18" charset="0"/>
              </a:rPr>
              <a:t>Nhập mảng</a:t>
            </a:r>
          </a:p>
          <a:p>
            <a:pPr lvl="1" algn="just"/>
            <a:r>
              <a:rPr lang="en-US">
                <a:latin typeface="Times New Roman" pitchFamily="18" charset="0"/>
                <a:cs typeface="Times New Roman" pitchFamily="18" charset="0"/>
              </a:rPr>
              <a:t>Xuất mảng</a:t>
            </a:r>
          </a:p>
          <a:p>
            <a:pPr lvl="1" algn="just"/>
            <a:r>
              <a:rPr lang="en-US">
                <a:latin typeface="Times New Roman" pitchFamily="18" charset="0"/>
                <a:cs typeface="Times New Roman" pitchFamily="18" charset="0"/>
              </a:rPr>
              <a:t>Tìm K trong mảng</a:t>
            </a:r>
          </a:p>
          <a:p>
            <a:pPr lvl="1" algn="just"/>
            <a:r>
              <a:rPr lang="en-US">
                <a:latin typeface="Times New Roman" pitchFamily="18" charset="0"/>
                <a:cs typeface="Times New Roman" pitchFamily="18" charset="0"/>
              </a:rPr>
              <a:t>Sắp xếp mảng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51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937</cp:revision>
  <dcterms:created xsi:type="dcterms:W3CDTF">2011-04-06T04:04:31Z</dcterms:created>
  <dcterms:modified xsi:type="dcterms:W3CDTF">2018-01-24T07:08:00Z</dcterms:modified>
</cp:coreProperties>
</file>