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70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79" autoAdjust="0"/>
    <p:restoredTop sz="89587" autoAdjust="0"/>
  </p:normalViewPr>
  <p:slideViewPr>
    <p:cSldViewPr>
      <p:cViewPr varScale="1">
        <p:scale>
          <a:sx n="72" d="100"/>
          <a:sy n="72" d="100"/>
        </p:scale>
        <p:origin x="25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25/02/2018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96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509836" y="762000"/>
            <a:ext cx="8081964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Bài tập rèn luyện </a:t>
            </a:r>
          </a:p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Xử lý dãy Fibonacci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Nội dung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Dùng hàm đệ qui để xử lý các yêu cầu về Fibonacci: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=f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+f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n-2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N=1, 2 thì fn=1</a:t>
            </a:r>
          </a:p>
          <a:p>
            <a:pPr marL="0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Vd dãy FB: 1, 1, 2, 3, 5, 8, 13, 21, 34, 55, 89, …</a:t>
            </a:r>
          </a:p>
          <a:p>
            <a:pPr lvl="1" algn="just"/>
            <a:r>
              <a:rPr lang="en-US">
                <a:latin typeface="Times New Roman" pitchFamily="18" charset="0"/>
                <a:cs typeface="Times New Roman" pitchFamily="18" charset="0"/>
              </a:rPr>
              <a:t>Tìm số FB tại vị trí thứ N bất kỳ</a:t>
            </a:r>
          </a:p>
          <a:p>
            <a:pPr lvl="1" algn="just"/>
            <a:r>
              <a:rPr lang="en-US">
                <a:latin typeface="Times New Roman" pitchFamily="18" charset="0"/>
                <a:cs typeface="Times New Roman" pitchFamily="18" charset="0"/>
              </a:rPr>
              <a:t>Xuất dãy FB từ 1 tới 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25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2159</TotalTime>
  <Words>99</Words>
  <Application>Microsoft Office PowerPoint</Application>
  <PresentationFormat>Widescreen</PresentationFormat>
  <Paragraphs>17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Cambria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942</cp:revision>
  <dcterms:created xsi:type="dcterms:W3CDTF">2011-04-06T04:04:31Z</dcterms:created>
  <dcterms:modified xsi:type="dcterms:W3CDTF">2018-02-25T10:55:17Z</dcterms:modified>
</cp:coreProperties>
</file>