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Chu vi diện tích tam giác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Viết hàm để tính chu vi diện tích: Tam giác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41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946</cp:revision>
  <dcterms:created xsi:type="dcterms:W3CDTF">2011-04-06T04:04:31Z</dcterms:created>
  <dcterms:modified xsi:type="dcterms:W3CDTF">2018-02-25T21:25:33Z</dcterms:modified>
</cp:coreProperties>
</file>