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ch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ơ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i game đoán số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Máy ra 1 số trong đoạn [1...100]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ời ch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 đoán số, chỉ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ợc phép đoán sai 7 lần. Mỗi lần đoán sẽ thông báo số ng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ời ch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 đoán nhỏ 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 hay lớn hơn số của mày và hiển thị số lần đoán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Game kết thúc khi: Đoán sai quá 7 lần hoặc đoán trúng tr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ớc 7 lần.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Sau khi game kết thúc hỏi ng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ời ch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 có tiếp tục hay không?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128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946</cp:revision>
  <dcterms:created xsi:type="dcterms:W3CDTF">2011-04-06T04:04:31Z</dcterms:created>
  <dcterms:modified xsi:type="dcterms:W3CDTF">2018-01-24T07:18:36Z</dcterms:modified>
</cp:coreProperties>
</file>