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6" r:id="rId4"/>
    <p:sldId id="27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 Toán tử con trỏ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 toán tử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Có 2 toán tử con trỏ là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Toán tử &amp; là toán tử 1 ngôi mà trả về địa chỉ bộ nhớ của toán hạng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của nó. (toán tử 1 ngôi chỉ yêu cầu 1 toán hạng).</a:t>
            </a:r>
          </a:p>
          <a:p>
            <a:pPr marL="0" indent="0" algn="just">
              <a:buNone/>
            </a:pPr>
            <a:r>
              <a:rPr lang="en-US" u="sng">
                <a:latin typeface="Times New Roman" pitchFamily="18" charset="0"/>
                <a:cs typeface="Times New Roman" pitchFamily="18" charset="0"/>
              </a:rPr>
              <a:t>Ví dụ: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int count;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int *m;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 = &amp;count;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Lệnh m=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count đặt địa chỉ bộ nhớ của biến count vào con trỏ m.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Lệnh trên có thể phát biểu: "con trỏ m nhận địa chỉ của biến count.".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 toán tử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Giả sử biến count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ược cấp phát tại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bộ nhớ 2000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lưu trữ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giá trị của nó. Giả sử rằng count có giá trị 100. Như vậy, tại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bộ nhớ 2000 có chứa giá trị 100. Sau khi lệnh m = &amp;count;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ược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thực hiện thì m sẽ có giá trị là 2000.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 toán tử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Toán tử con trỏ * là toán tử một ngôi trả về giá trị tại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con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trỏ trỏ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ến.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Ví dụ: q = *m;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Lấy giá trị tại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mà m trỏ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ến và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ặt vào biến q. Như vậy q sẽ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có giá trị là 100 (là giá trị của biến count).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39C7BC0-8F2B-4204-A2A4-7E662253F8A4}"/>
              </a:ext>
            </a:extLst>
          </p:cNvPr>
          <p:cNvSpPr/>
          <p:nvPr/>
        </p:nvSpPr>
        <p:spPr>
          <a:xfrm>
            <a:off x="4191000" y="4495800"/>
            <a:ext cx="1371600" cy="1676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25F01B-4E82-46DD-A808-C5F19C075700}"/>
              </a:ext>
            </a:extLst>
          </p:cNvPr>
          <p:cNvSpPr/>
          <p:nvPr/>
        </p:nvSpPr>
        <p:spPr>
          <a:xfrm>
            <a:off x="2362200" y="4352924"/>
            <a:ext cx="762000" cy="67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350191-1815-439D-83A1-6D1B4B9E54DB}"/>
              </a:ext>
            </a:extLst>
          </p:cNvPr>
          <p:cNvCxnSpPr>
            <a:stCxn id="9" idx="6"/>
          </p:cNvCxnSpPr>
          <p:nvPr/>
        </p:nvCxnSpPr>
        <p:spPr>
          <a:xfrm>
            <a:off x="3124200" y="4691062"/>
            <a:ext cx="137160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8D9A8EA-F545-4EE6-8880-73A20C905381}"/>
              </a:ext>
            </a:extLst>
          </p:cNvPr>
          <p:cNvSpPr/>
          <p:nvPr/>
        </p:nvSpPr>
        <p:spPr>
          <a:xfrm>
            <a:off x="6629400" y="4014786"/>
            <a:ext cx="762000" cy="67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7345AD-84AE-46F1-BEF8-C04A52E24E35}"/>
              </a:ext>
            </a:extLst>
          </p:cNvPr>
          <p:cNvCxnSpPr/>
          <p:nvPr/>
        </p:nvCxnSpPr>
        <p:spPr>
          <a:xfrm flipH="1">
            <a:off x="5334000" y="4691062"/>
            <a:ext cx="129540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269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1018</cp:revision>
  <dcterms:created xsi:type="dcterms:W3CDTF">2011-04-06T04:04:31Z</dcterms:created>
  <dcterms:modified xsi:type="dcterms:W3CDTF">2018-02-25T22:58:29Z</dcterms:modified>
</cp:coreProperties>
</file>