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2-27T21:20:51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18653 10170 0,'0'25'78,"25"-25"-62,0-25-1,0-25 1,-1 1-16,26-1 16,-50-49-1,25 24-15,24 1 0,-24 0 16,0-1 0,0 1-16,24-50 15,-24 49-15,-25 1 16,25 0-16,0-1 15,0 26-15,-1-51 16,1 26-16,0-1 16,0 26-16,-25-1 15,25 1-15,-1 24 16,-24 0 0,0 0-16,25 0 15,-25-24 1,25 24-1,-25-25 1,25 26-16,-25-1 16,0-25-16,49 1 15,-24-1-15,-25 0 16,0 1-16,25-1 16,-25 25-16,25 1 15,-25-1 1,25 25 15,-25-25-15,0 0-16,24 25 234,1 0-218,0 0-1,0 50-15,0-1 16,0 1 0,24 0-16,-24 24 0,25 0 15,-1 1 1,-24-1-16,25 50 15,-1-49-15,-24 24 16,25 0-16,24-25 16,-49 26-16,24-26 15,1-24-15,-25 24 16,24 1-16,-49-1 16,25-24-16,0-26 15,-25 26-15,25-25 16,0-25-16,-25 25 15,0-1-15,24 1 16,1 0-16,0 25 16,0-1-16,-25 1 15,25-25-15,-1 24 16,1 1-16,0-25 16,0-1-16,-25 1 15,0 0-15,25-25 16,-25 25-1,24-25-15,-24 25 32,0 0 15,25-1-47,0-24 15,-25 25 1,-25 0 187,-49-25-203,-1 25 16,-24-25-16,25 0 15,-25 0-15,24 0 16,1 0-1,-1 0-15,1 0 16,0 0-16,24 0 16,0 0-16,26 0 15,-1 0-15,-25 0 16,25 0-16,1 0 16,-1 0-16,-25 0 15,25 0 1,-24 0-1,-1 0-15,0 0 16,1 0-16,-1 0 16,1 0-16,-1 0 15,25 0-15,-24 0 32,24 0-17,0 0 1,0 0-16,-24 0 15,-1 0-15,-49 0 16,24 0-16,26 0 16,24-25-16,0 25 15,0 0-15,1-25 16,-1 25-16,0 0 109,0 0-109,0 0 16,-24 0-16,-1 0 16,25 0-16,-24 0 15,24 25-15,0-25 16,0 0-1</inkml:trace>
  <inkml:trace contextRef="#ctx0" brushRef="#br0" timeOffset="1806.6867">19621 9029 0,'0'25'47,"0"0"-31,0-1-16,0 26 15,-25 0-15,25-1 16,-25-24-16,25 25 16,-25-1-16,25-24 15,-25 0-15,25 0 16,-25-1-16,25 26 15,0-25-15,-24-25 16,24 49-16,-25-24 16,0 0-16,0 25 15,25-26 1,-25 1-16,1 0 16,-1-25-1,0 0 1,-25 0-1,26 0 79,24-25-47,0 0-47,0 1 16,0-1-16,0 0 15,0 0-15,0 0 16,0 1 0,0-1-1,0 0 1,0 0 15,0 0-15,49 25-1,-24-24 1,0 24 78,0 0-79,-1 0 1,26 49 0,-50-24-16,50 0 15,-50 0-15,24-1 16,1 26-16,0-25 15,-25 0-15,50-1 16,-50 1-16,25 0 16,-1 0-16,-24 0 15,25-25-15,-25 24 16,25 1 0,0 0 171</inkml:trace>
  <inkml:trace contextRef="#ctx0" brushRef="#br0" timeOffset="3366.5901">19844 9575 0,'25'-25'172,"-1"25"-172,26 0 15,-25-25 1,0 25-16,-1-25 16,1 25 77,0 0-93,0 25 47,-25 0-47,0 0 16,25-25-16,-25 24 16,0 1-16,0 0 15,0 0 1,0 0-1,0-1-15,0 1 16,0 0 15,-25-25 1,25 25-32,0 0 15,-25-25-15,0 0 16,0 0-1,1 0 17,-1 0 77,0 0-93,0 0-1,0 0 95,25 24-95,50-24 1</inkml:trace>
  <inkml:trace contextRef="#ctx0" brushRef="#br0" timeOffset="6630.0615">20265 9649 0,'-24'0'312,"-1"0"-312,0 25 94,25 0-63,0-1-31,-25 1 16,25 0 15,0 0 0,-25 0-15,25-1-16,0 1 31,0 0-15,0 0 62,0 0-47,0-1 16,0 1-16,25-25 188,0 0-141,0 0-62,0 0 15,-1 0 703,1 0-718,0 0-16,0 0 16,0-25-1</inkml:trace>
  <inkml:trace contextRef="#ctx0" brushRef="#br0" timeOffset="9221.9087">16371 7565 0,'25'0'16,"0"50"15,-25 0-31,25 24 16,-25 25-16,0-24 15,0-1-15,0 1 16,0-1-16,0-24 16,0-26-16,0 26 15,0-25-15,0 24 16,0-24-16,0 0 15,0 0-15</inkml:trace>
  <inkml:trace contextRef="#ctx0" brushRef="#br0" timeOffset="10550.6905">16570 7516 0,'0'-25'281,"24"25"-281,26 0 16,0 0-1,-1 0-15,1 0 16,-1 0-16,1 25 16,0-25-16,-26 0 15,1 25-15,0-25 31,0 24-15,0-24 0,-25 25 15,0 0 0,0 0-15,0 0-1,0-1 17,0 1-17,-50-25 1,25 0 15,0 0-15,25 25-16,-49-25 15,24 25-15,0-25 16,0 0-16,-24 0 16,24 0-1,25 25 1,-25-25 0,0 0-16,1 0 78,-1 24-47,0-24-15,0 25-16,-24-25 15,-1 0-15</inkml:trace>
  <inkml:trace contextRef="#ctx0" brushRef="#br0" timeOffset="11326.4313">16917 7962 0,'25'0'15,"-1"0"1,1 0 0,0 0-1,0-25-15,-25 1 16,49 24-16,-49-25 15,25 25 1,-25-25 93,0 50-77,0 0-17,0-1 1,0 1-16,0 25 16,0 0-16,0-26 15,0 1-15,0 25 16,0-25-1,0 24-15,0-24 16</inkml:trace>
  <inkml:trace contextRef="#ctx0" brushRef="#br0" timeOffset="11853.9696">16892 8334 0,'25'0'141,"0"0"-141,-1 0 16,1 0-16,25 0 15,-25 0-15,-1 0 16,1 0-16,0 0 47,0 0-32,0 0 1,-1 25 0,26 0-1,-25-25-15</inkml:trace>
  <inkml:trace contextRef="#ctx0" brushRef="#br0" timeOffset="12949.9061">17983 8012 0,'0'-25'78,"25"25"-78,25-25 15,-25 25 1,-1-25-16,26 25 16,-25-24-16,0 24 15,-1 0-15,1 0 16,0 0-1,0 0 1,-25 24 0,49 1-16,-49 0 15,25-25-15,-25 25 16,25 0-16,0-25 16,0 25-1,-25-1 16,24-24-31,-24 25 16,0 0-16,25-25 16,0 25-16,-25 24 15,50-24-15,-50 25 16,25-50-16,-1 25 16,-24 24-16,50-24 15,-50 25-15,25-50 16,0 24-16,-25 1 15,24 0-15,-24 0 16,25 0 0,-25-1 31,0 1-32,25-25-15,0 25 16</inkml:trace>
  <inkml:trace contextRef="#ctx0" brushRef="#br0" timeOffset="14030.3927">18926 8384 0,'0'-25'47,"0"50"0,0 0-32,0 0-15,0-1 0,0 1 16,0 0 0,0 0-16,0 0 15,0-1 1,0 1 0,0 0 140,0 0-141,-50-25-15,26 0 16,-1 0 0,0 25-1,0-25-15,0 0 16,1 0 0,-26 0-16,25 24 15,0 1 48,1-25-48,-1 0 17,0 0-1,0 0-16,0 0 1</inkml:trace>
  <inkml:trace contextRef="#ctx0" brushRef="#br0" timeOffset="15141.9317">22126 7169 0,'0'24'63,"0"1"-63,0 25 16,0-25-16,0 24 15,0 1-15,0-1 16,0 1-16,0 24 15,0 1-15,0-26 16,0 1-16,0 0 16,0-1-16,0 1 15,0-1 1,0 1-16,0-25 0,0 0 16,0 24-16</inkml:trace>
  <inkml:trace contextRef="#ctx0" brushRef="#br0" timeOffset="16166.3293">22126 7218 0,'0'-25'31,"25"25"-15,-1-24-16,26 24 16,0-25-16,-1 25 15,1-25 1,-1 25-16,-24 0 15,0 0-15,0 0 16,0 0-16,-1 0 16,1 0-1,0 0 1,-25 25-16,25-25 16,0 0-1,-1 25-15,-24 24 31,0-24-15,0 0-16,-24-25 16,-1 49-16,-25 1 15,25-50 1,1 25-16,-26 24 16,25-49-1,0 0-15,1 25 16,-1-25-1,25 25-15,-25-25 16,0 0 0,0 0-1,1 25-15,-1-25 16,0 0 0,0 0-1</inkml:trace>
  <inkml:trace contextRef="#ctx0" brushRef="#br0" timeOffset="17359.446">22523 7913 0,'0'-25'32,"24"0"-17,1 0 1,0 25-1,0-25 1,0 25 0,-1 0-1,1 0 1,0 0 0,0 0-16,0 0 15,-25 25 16,0 25-15,25-1-16,-25 1 16,0 0-16,0-1 15,0 1-15,0 0 16,-50-1-16,25-24 16,25 25-16,-50-26 15,26 1-15,-26 0 16,25-25-16,-24 25 15,24 0-15,0-25 16,0 0-16,0 0 16,1 0 46,-1-25-31,25 0-15,0 0-16,0 0 16,0 1-1,25 24-15,-1-25 16,1 0-16,0 25 16,0 25-1,-25 0 1,25 24-1,-1-24 1,-24 0-16,25 24 16,0-49-16,-25 25 15,25 0 17,0-25-17,-1 0 1,1 0-16,0 0 15,25-25-15,-25-24 16,-1-26-16,1 26 16,-25-1-1</inkml:trace>
  <inkml:trace contextRef="#ctx0" brushRef="#br0" timeOffset="18470.4237">21927 7838 0,'-49'0'47,"-1"25"-47,1 25 15,-76-1-15,76-24 16,-26 25-16,1-25 16,24 24-16,1 1 15,-1-1-15,1 1 16,-1 0-16,0-1 15,-24-49-15,24 50 16,26-25-16,-26-25 16,25 24-16,0 1 15,-24-25-15,24 25 16,0 0-16,0-25 16,1 0-1,24 25 1,-25-25-16,0 0 15,25 24 1,-25-24 15,0 0-15,25 25-16,-49-25 31,49 25 32,-25-25-63,25 25 15,-25-25-15,25 25 16,-25-25-16,25 24 16,0 1-16,0 0 15</inkml:trace>
  <inkml:trace contextRef="#ctx0" brushRef="#br0" timeOffset="19798.6305">20762 8186 0,'0'24'32,"0"1"-32,0 25 15,-25-50 1,25 25-16,-25-25 15,25 24 1,0 1 0,-25-25-16,0 25 15,25 0-15,-25 24 16,1-49 0,24 25-16,-25-25 15,25 50-15,0-25 31,-25-25-31,25 24 32,-25 1-32,25 0 15,0 0 1,0 24 0,0-24-1,-25 0-15,25 0 16,0 0-1,0-1 282,25-24-281,50 0 0,-1 0-16,-24 0 15,49 0-15,-49-24 16,-1 24-16,-24 0 15,25 0-15,24-25 16,-49 0-16,24 25 16,-24-25-16,50 25 15,-26-25-15,-24 1 16,25 24-16,-1-25 16,-24 0-16,0 25 15,0 0 1,-1-25 46,1 25-46,0 0 15,-25-25-15,25 1-16,0 24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2-27T21:21:52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28228 4291 0,'25'0'0,"-1"0"15,1 0-15,0 0 16,0 0-16,0 0 16,24 0-1,-24 0-15,0 0 16,24 0-16,1 0 15,0 0-15,-1 0 16,1 0-16,-1 0 16,1 0-16,24 0 15,1 0-15,-26 0 16,1 0-16,-25 0 16,0 0-16,49 0 15,-49 0-15,0 0 16,0 0-16,-1 0 15,1 0 1,0 0-16,0 0 16,24 0-1,-24 0-15,25 0 16,-25 0-16,24 0 16,1 0-16,-25 0 15,-1 0-15,1 0 16,25 0-16,-1 0 15,-24 0 1</inkml:trace>
  <inkml:trace contextRef="#ctx0" brushRef="#br0" timeOffset="1524.3846">1662 6300 0,'0'-24'63,"25"24"-47,24-25-16,1 0 15,0 25-15,24 0 16,-24 0-16,-1 0 15,-24 0-15,0 0 16,0 0 0,-1 0-16,1 0 15,0 0-15</inkml:trace>
  <inkml:trace contextRef="#ctx0" brushRef="#br0" timeOffset="4112.7459">6722 6028 0,'50'0'94,"-1"0"-78,1 0-16,24 0 15,1 0-15,-1 0 16</inkml:trace>
  <inkml:trace contextRef="#ctx0" brushRef="#br0" timeOffset="5656.6371">14635 5978 0,'49'25'16,"-24"-25"-1,25 0-15,49 0 16,25 0-16,99 25 15,1-25 1,73 49-16,-24-24 16,25 0-16,-25 0 15,-50-25-15,-50 24 16,-49 1 0,-99-25-1,25 0-15,-25 0 16,-1 0-1,1 0 1,25 0-16,-25 0 16,24 0-16,-24 0 15,0 0-15,0 0 16,24 0 0,-24 0-16,0 0 15,0 0 1</inkml:trace>
  <inkml:trace contextRef="#ctx0" brushRef="#br0" timeOffset="21020.9914">17413 7541 0,'74'0'16,"1"24"-16,24-24 16,25 0-16,-25 0 15,0 0-15,1 0 16,-1 0-16,0 0 15,0 0-15,-24 0 16,24 0-16,-25 0 16,26 0-16,-26 0 15,0 0-15,-24 0 16,24 0 0,75 0-16,-74 0 15,-1 0-15,0 0 16,1 0-16,-26 0 15,26 0-15,-1 0 16,-49 0-16,0 0 16,0 0-16,0 0 31,-1 0-15,1 0-16,0 0 15,0 0 1,24 0-1,-24 0-15,0 0 16,0 0 140,0 0-156,-1 0 16,1 0 0,0 0-16,0 0 15,0 0-15,-1 0 16,26 0-16,-25 0 15,0 0 1,-1 0 47,1 0-48,0 0 1</inkml:trace>
  <inkml:trace contextRef="#ctx0" brushRef="#br0" timeOffset="35469.2422">11584 9227 0,'0'-24'31,"49"24"31,1 0-46,0 0-16,-1 0 16,1 0-16,-1 0 15,1 0-15,-25 0 16,0 0-16,-1 0 16,1 0-16,0 0 15,25 0 1,-26 0-16,1 0 31,0 0 16,0 0-31,0 0-16,0 0 15,-1 0 1,1 0 499,0 0-483,25 0-17,-26 0 1,26 0 0,-25 0-16,0 24 15,-1-24 1</inkml:trace>
  <inkml:trace contextRef="#ctx0" brushRef="#br0" timeOffset="52575.5257">30559 4911 0,'0'25'32,"0"25"-32,0-1 15,0 1-15,25 24 16,-25 1-16,0-1 15,0 1-15,0-1 16,0-24-16,0-1 31,0 26-31,0-51 32,0 1-17,0 0-15</inkml:trace>
  <inkml:trace contextRef="#ctx0" brushRef="#br0" timeOffset="53569.4206">30510 4862 0,'49'0'16,"-24"-25"0,0 25-16,25 0 15,-26 0-15,1 0 0,25 0 16,-1 0-16,-24 25 16,0-25-1,0 0-15,0 0 16,-1 0-1,1 0 17,0 25-17,0-1 1,-25 1-16,0 25 16,0-25-16,0 24 15,0-24 1,0 0-16,0 0 15,0-1-15,0 1 16,0 0 0,-25-25-16,0 0 15,0 0-15,-24 25 16,24-25-16,0 25 16,-24-25-16,24 0 31,25 24-31,-25-24 109</inkml:trace>
  <inkml:trace contextRef="#ctx0" brushRef="#br0" timeOffset="54502.2672">31353 5383 0,'25'0'78,"-25"-25"-62,25 0 0,0 0-1,-25 0-15,24 1 16,1-26-16,-25 25 16,0 0-16,0 1 15,0-1-15,25 25 94,-25 25-78,0-1-1,0 26-15,0 0 16,0-26-16,0 26 15,0-25-15,0 0 16,0-1-16,0 26 16,0-25-1</inkml:trace>
  <inkml:trace contextRef="#ctx0" brushRef="#br0" timeOffset="55014.7903">31229 5680 0,'25'0'16,"0"0"-1,0 0 1,-1 0-16,1 0 16,25 0-16,-1 0 15,1 0 1,-25 0-16,0 0 16,24 0-16,-24 0 15,0 0-15,0 0 78</inkml:trace>
  <inkml:trace contextRef="#ctx0" brushRef="#br0" timeOffset="76889.2127">30981 5904 0,'25'24'157,"0"-24"-142,24 25-15,-24-25 16,-25 25-1,25 0-15,0 0 16,-1-1-16,-24 1 16,50 0-16,-50 0 15,25 0-15,0 24 16,0-24 0,-25 0-16,24 24 15,1-24-15,-25 0 16,0 25-16,25-26 15,0 1-15,-25 25 16,25-1 0,-1-24-1,-24 0-15,0 0 0,0 0 16,0-1 0,0 1-16,0 0 15,0 0-15,0 0 16,0 24-1,0-24 1,0 0 0,0 0-16,0 0 15,0-1-15,0 26 16,0 0 0,0-26-1,-24 26 1,24-25-16,-25 0 15,25 24-15,-25-24 16,0 0-16,25 24 16,-25 1-16,25-25 15,-24 0-15,-1-1 16,25 1-16,-25-25 16,25 25-16,-25 0 15,0 0 1,0-25-1,-24 24-15,24 1 16,-25 0-16,1 0 16,-100 0 15,99-1-31,1 1 16,-100 0-1,50 0-15,0 0 16,24-1-16,-49 1 15,25-25-15,0 0 16,-1 0-16,26 0 16,0 0-16,-1 0 15,26 0-15,-1 0 16,0 0-16,-24 0 16,24 0-16,-49 0 15,25 0-15,-1 0 16,1 0-16,-1 25 15,1-25-15,0 25 16,-1-25-16,1 0 16,24 0-16,1 0 15,-26 0-15,1 0 16,24 0-16,-24 0 16,-1 0-16,26 0 15,-26 0-15,1 0 16,24 0-16,-24 0 15,24 0-15,1 0 16,-1 0-16,-24 0 16,-1 0-16,26 0 15,-26 0 1,50 0-16,-24 0 16,-1 0-16,-24 0 15,-1 0-15,-24 0 16,25-25-16,-26 25 15,26 0-15,0 0 16,-1 0-16,26 0 16,-1 0-16,0 0 15,-24 0-15,0 0 16,-26 0-16,26 0 16,-25 0-16,0 0 15,-1 0-15,51 0 16,-26 0-16,26 0 15,-1 0-15,25 0 16,0 0-16,-24 0 16,-1 0-16,1 0 15,-1 0-15,-24 0 16,-1 0-16,26 25 16,-26-25-16,26 25 15,-1-25-15,0 0 16,26 0-1,-26 24-15,0 1 16,26-25-16,-1 0 16,0 0-16,0 25 15,0 0-15,-24-25 16,24 0-16,-25 25 16,25 0-16,-24-25 15,49 24 1,-25-24-16,0 0 15,25 25 1,-25-25-16,25 25 16,-24-25-16,-1 0 15,25 25 1,-50-25 0,25 25-1,1-25-15,-1 0 16,0 0-16,0 24 15,-24-24 1,49 25 0,-25-25-16,0 0 15,0 0 1,25 25 0,-25-25-16,1 0 15,-1 0 1,0 25-1,0 0 1,0-25 0,1 0-16,-1 0 15,0 0-15,0 0 16,0 24-16,1-24 16</inkml:trace>
  <inkml:trace contextRef="#ctx0" brushRef="#br0" timeOffset="78524.4451">24036 8012 0,'0'25'125,"0"24"-110,-25-24-15,25 0 16,0 0 0,-25-25-16,25 25 15,0-1 1,0 1-16,-25-25 16,25 25-16,-24-25 15,24 25-15,0 0 31,0-1 1,0 1-17,24-25 345,26 0-360,0 0 15,24 0-15,-24 0 16,24 0-16,-24 0 16,-1 0-16,1 0 15,-25 0-15,-1 0 16,1 0 15,0 0-15</inkml:trace>
  <inkml:trace contextRef="#ctx0" brushRef="#br0" timeOffset="112481.2035">15280 14114 0,'49'0'62,"-24"0"-46,25-25-16,24 0 15,25 25-15,25-25 16,75 25 0,-125 0-16,-24 0 15,-25 0-15,-1 0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2-27T21:25:29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23168 6325 0,'0'-25'16,"0"50"15,-25 25-15,-25 24-16,-24 25 15,-25 25-15,-1 0 16,-24 25-16,25 0 15,0 0-15,0 25 16,24-1-16,1-24 16,24 25-16,1-25 15,-26-1-15,1 26 16,24-25-16,-24-50 16,24 50-16,25-75 15,25 50-15,-49-49 16,24-1-16,0 1 15,25-1-15,-25 0 16,0 50-16,25-49 16,0-1-16,0 1 15,0-1-15,0 0 16,0-24-16,0 0 16,0-1-16,0 1 15,0 0-15,0-1 16,0 1-1,0-25-15,0-1 16,0 1-16,0 0 16,0 0-1,0 0 1,0-1 0,25 1-1,0 0 1,0 0-16,25 0 15,-1-1-15,-24 1 16,0 0-16,0 0 16,-1-25-16,1 0 15,0 25-15,0-25 16,24 24-16,1-24 16,0 25-16,-1-25 15,1 25-15,-25-25 16,49 0-16,-74 25 15,50 0-15,-1-25 16,-24 0-16,25 24 16,-1 1-16,1 0 15,-25-25 17,-1 0-17,1 0-15,0 0 16,0 0-1,0 0-15,24 0 16,-24 0-16,0 25 16,0-25 77,0 0-77</inkml:trace>
  <inkml:trace contextRef="#ctx0" brushRef="#br0" timeOffset="1058.005">22597 9947 0,'25'0'0,"0"24"32,-25 1-17,24 0-15,1 0 16,0 25 0,0-1-1,-25-24 1,25-25-16,0 25 15,-25 0-15,24-1 16,1 1 0,0 0-16,0 0 15,-25 0 17,0-1-1,0 1-16,0 0-15,0 0 32,0 24-17,-50-49-15,1 50 16,-26-25 0,1 24-16,-1 1 15,1-25-15,-1 0 16,26-1-16,-1-24 15,25 0-15,-24 25 16,-1-25-16,50 25 16,-49-25-16,24 0 15,-25 0 1,50 25-16,-25-25 47,1 0-32,-1 25 17,0-25-1,25 24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2-27T21:25:58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22746 11237 0,'-25'0'0,"0"0"15,-24 0-15,-1-25 16,0-25-16,-24-24 15,0-50-15,-26-25 16,-24-25-16,0-74 16,0 25-16,-24 24 15,73-24-15,1 25 16,-1 49-16,26 0 16,24 50-16,0-25 15,0 25 1,25 24-16,0-24 0,0 0 15,0 0-15,0-50 16,0 25-16,0 0 16,0 25-16,0-26 15,0 51-15,0 0 16,0-1-16,0 26 16,0-1-16,0-24 15,0 24 1,0-24-16,0-1 0,0 1 15,25-1 1,0 1-16,-25 24 16,25-24-16,-1 24 15,1 1-15,0 24 16,0-50-16,0 51 16,24-26-16,-49 0 15,50 26-15,-25-1 16,-25-25-16,25 25 15,-25 1-15,49-1 16,-49 0-16,25 0 16,0 0-16,0-24 15,24-1-15,1 25 16,-50-24-16,49 49 16,-49-25-16,25 0 15,0 0 1,0 25-16,0-24 15,24 24 1,-24 0 0,0-25-16,0 25 15,-1-25 1,1 25 15,0 0-31,0 0 16,0-25-1,-1 25-15,1 0 16,25-25-16,-25 1 16,-1 24-16,1 0 15,0 0-15,0-25 32,0 25 14,-25-25-46</inkml:trace>
  <inkml:trace contextRef="#ctx0" brushRef="#br0" timeOffset="1800.6361">22101 5829 0,'0'-25'94,"25"25"15,0 0-93,-1 0-1,1 0-15,50 0 16,-51 0-16,26 0 16,-25 0-16,24 0 15,1 25 1,-25-25-1,-25 25 32,25-25-31,-1 0 0,1 0-16,0 25 15,0-25-15,0 0 16,-1 25 15,1-25 32,0 0-48,0 0-15,25 24 16,-26-24 46,-24 25-46,25-25 0,-25 25 140,0 25-141,0-26 1,0 1-16,0 25 16,-49 24-16,49-24 15,-25-25-15,25 24 16,0-24-16,-25 0 16,25 0-1,0-1 1,0 1-1,0 0 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0645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18-02-27T21:27:09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19695 11881 0,'25'0'63,"0"0"-47,-1-49-1,51-1-15,-26-24 16,26-25-1,-26 24-15,1-24 16,0 49-16,-1-24 16,-24 0-16,0 24 15,24-25-15,-24 26 16,25 24-16,-25-49 16,-1 24-16,1 0 15,0-24-15,0 0 16,24-26-16,-24 26 15,50 0-15,-26-26 16,1 26-16,0 24 16,-26-24-16,1 24 15,25 1-15,-50 24 16,49-25-16,-49 25 16,50-24-16,-50 24 15,50 0-15,-26-24 16,1 24-16,0-25 15,-25 1-15,25 24 16,0-25-16,-25 25 16,24-24-1,1 24 1,-25 0-16,25 0 16,0 1-16,0-1 15,-1 0-15,-24 0 16,25 0-16,-25 1 15,0-1-15,25 0 16,0 0-16,0-24 16,-1 24-1,1 0-15,-25 0 16,25 25 0,-25-25-16,25 25 15,-25-24 1,25-1 15,-1 74 219,26 51-219,0 123-31,-1-149 0,1 50 16,-25-49-16,24-1 16,-24 0-16,0-24 15,0 0-15,0-1 16,-25 1-16,49 24 15,-24-24-15,-25 0 16,0-26-16,25 51 16,0-50-16,-1 24 15,-24 1-15,25-1 16,0 1-16,-25 0 16,25-1-16,0 1 15,-1 24-15,-24-49 16,0 0-1,25 24-15,0-24 16,-25 0-16,25 25 16,0-26-16,-25 1 15,24 25-15,1-25 16,-25 24-16,25-24 16,-25 0-16,25 25 15,-25-26-15,25 1 16,-25 25-16,24-50 15,-24 25-15,0-1 16,0 1-16,0 0 16,25-25-16,-25 25 15,0 0-15,0-1 16,0 1 0,25 0-16,0 0 15,-25 0-15,0-1 16,0 1-16,25 0 15,-1 74 17,-24-74-32,25 0 15,-25 0 17,0-1 218,-49 1-250,-51-25 15,26 0-15,-25 25 16,49-25-16,1 25 15,24-25-15,-25 0 16,1 0-16,-1 0 16,25 0-16,0 0 15,-24 0 1,-1 0-16,25 0 16,-24 0-16,24 0 15,-50 0-15,51 0 16,-26 0-16,0 0 15,1 0-15,-1 0 16,1 0-16,-1 0 16,25 0-16,0 0 15,1 0-15,-1 0 16,0 0-16,-25 0 16,1 0-1,24 0-15,0 0 16,-24 0-16,24 0 15,-25 0-15,25 0 16,1 0-16,-1 0 16,0 0-16,0 0 15,0 0-15,1 0 16,-1 0 0,0 0-16,0 0 15,0 0-15,0 0 16,1 0 15,-1 0-15,0 0-16,0 0 31,0 0-15,1 0-1,-1 0-15,0 0 16,-25 0-16,1 0 15,24 0 1,0 0-16,0 0 16,-24 0-16,-1 0 15,1 0 1,49-25 0,-25 25-1,0 0 1,0 0-16,0 0 15,1 0-15,-26 0 32,25 0-17</inkml:trace>
  <inkml:trace contextRef="#ctx0" brushRef="#br0" timeOffset="1984.303">21233 10542 0,'0'50'63,"0"-26"-63,0 26 15,0-25 1,0 24 0,-25-24-16,25 25 15,-25-1-15,-24-24 16,49 25-16,-50-25 16,50-1-16,-25 26 15,0-25-15,1 0 16,24 24-16,-25-49 15,0 50-15,0-25 16,25 0 0,-25-25-1,1 24 1,24 1 0,-25-25-1,25 25 1,-25 0-16,-25-25 15,26 0 17,-1 0 15,0 0-32,0-25 1,25 0-1,0 0-15,0 1 16,0-1-16,0 0 16,0 0-16,0 0 15,0-24 1,0 24 31,25 0 15,0 25-62,0 0 32,-25-25-1,24 25-31,1 0 15,0 25 1,-25 0-16,25 0 16,-25-1-16,49-24 15,-24 50-15,-25-25 16,25 0-16,-25 0 16,0-1-16,0 1 15,25 0-15,0 0 16,-25 0-1,24-25 1,-24 24-16,0 1 16,25-25-1,0 0-15,0 0 16,0 0 31,-1 0-32,1 0-15,0 0 16,25 0 0,-26 0-1</inkml:trace>
  <inkml:trace contextRef="#ctx0" brushRef="#br0" timeOffset="4464.7847">21952 11063 0,'0'-25'93,"-49"25"-77,24 0 0,0 0-16,-25 0 15,1 0-15,24 0 16,0 25-16,-25 0 15,50-1 1,-24-24 0,24 25-16,0 0 15,0 0 1,0 0-16,0 0 16,0-1-16,0 1 15,0 0-15,0 0 16,0 0-16,0-1 15,0 1 1,0 0 0,0 0 31,24 0-32,1-25 16,0 0-15,0 0 15,0 0-15,-25-25-16,25 0 16,-25-25-1,24 1-15,-24 24 16,0-25-16,25 50 15,-25-24-15,25-1 16,-25 0 0,0 0-16,0 0 15,25 25-15,-25-49 16,0 24-16,0 0 16,25 0-16,-1 0 62,-24 1-46,0 48 187,0 1-188,0 0-15,0 0 16,0 0-16,0-1 16,0 1-16,0 0 15,0 0 1,0 0-16,0 0 16,0-1-1,25 1 1,-25 0 15,0 0-15,25-25-16,-25 25 15,0-1 17,0 1-32,25-25 31,-25 25-31,25-25 15,-1 0 110,1 25-46,0-25-64,0 0-15,0 0 110,-1-25-95</inkml:trace>
  <inkml:trace contextRef="#ctx0" brushRef="#br0" timeOffset="9696.508">26789 11782 0,'0'-25'31,"25"25"-31,-25-24 15,49-1-15,-49-25 16,50 1-16,-25-1 16,24 0-16,-24-24 15,50-25 1,-26 24-16,-24-49 16,50 0-16,-51 0 15,26 25-15,0-25 16,-26 50-16,-24-1 15,25 50-15,-25-24 16,25 24-16,-25 0 16,25-49-16,0 49 15,-1-25-15,-24 1 16,25-1-16,0 1 16,0 24-16,0-25 15,-1 25-15,-24 0 16,0 1-16,25 24 15,-25-25-15,0 0 16,0 0-16,25 25 16,-25-25-16,25 1 15,0-26-15,-1 25 16,1 0-16,0-49 16,0 49-16,0 0 15,-1-24-15,26 24 16,-50-25-16,25 26 15,-25-26 1,25 50-16,-25-25 16,24 25-1,-24-25 1,0 1-16,25 24 31,-25-25-15,0 0 15,0 0-15,25 25-16,-25-25 15,0 1 1,0-1 0,25 25 140,0 0-141,49 99 1,-49-25 0,49 1-16,1 49 15,-50-75-15,49 51 16,-49-26-16,49 0 16,1 50-16,-1 1 15,-24-51-15,24 50 16,0-50-16,-24 26 15,24 24-15,1-50 16,-25 25-16,-1-49 16,-24 24-16,25-24 15,-26-1-15,26 26 16,-25-26-16,0-24 16,-1 25-16,-24 24 15,25-49-15,0 0 16,0 49-16,-25-49 15,49 0-15,-49 25 16,25-26-16,0 1 16,-25 0-16,25 0 15,-25 0 1,25-25 0,-25 24-1,0 1 1,24 0-16,1 0 15,-25 0 95,0-1-95,-25-24 1,-123 25 15,73-25-31,1 25 16,-25-25-16,24 0 16,-24 0-16,-25 0 15,0 0-15,25 0 16,-1 0-16,26 0 15,-25 0-15,49 0 16,-24 0 0,24 0-16,1 0 15,-1 0-15,0 0 16,1 0-16,-1 0 16,25 0-16,0 0 15,-49 0-15,24 0 16,1 0-16,24 0 15,-25 0-15,26 0 16,-1 0-16,0 0 16,0 0-16,0 0 15,-24 0-15,-1 0 16,-24 0-16,-1 0 16,26 0-16,-1 0 15,25 0-15,1 0 16,-26 0-16,25 25 15,0-25 48,1 0-47,-1 0-16,0 25 15,0-25 1,-25 0-16,26 0 0</inkml:trace>
  <inkml:trace contextRef="#ctx0" brushRef="#br0" timeOffset="12247.9244">27608 10418 0,'0'25'32,"24"0"-17,1 24 1,-25 1-1,0-1-15,0 26 16,0-26-16,0 1 16,0 0-16,0-1 15,0 26-15,0-26 16,0-24-16,0 0 16,0 24-16,0-24 15,0 0-15,0 0 16,0 0-16,0 0 15,0-1 1,0 1 93,0-50-62,0 1-47,0-1 16,0 0-16,25 0 16,-25 0-1,25 0 1,0 25-1,-1 0-15,-24-24 16,25 24 0,0 0 77,0 0-61,0 0 15,-25 24-32,24-24 16,-24 25-31,0 0 32,0 0-1,25-25-15,-25 25-1,0 0 16,0-1 16,0 1 656,0 0-687,-25-25-16,1 25 16,-1 0-1,0-25 17,-25 0-1,26 24-16,-1-24-15,-25 25 16,1-25 15,49-25 188</inkml:trace>
  <inkml:trace contextRef="#ctx0" brushRef="#br0" timeOffset="13145.7371">28575 10616 0,'0'25'16,"0"0"-16,0 25 15,0-1-15,0 1 16,0-1-16,0 26 16,-25-26-16,25 1 15,-25 0 1,25-26-16,0 1 0,0 25 16,-24 0-1,24-26-15,0 26 16,0-25-16,0 24 15,0-24 17,0 0-1,-25-25-15,25 25 15,-25 0-16,25-1 1,0 1 62,0-74-47,0 24-15,0-25 0,0 25-16</inkml:trace>
  <inkml:trace contextRef="#ctx0" brushRef="#br0" timeOffset="14822.7651">28525 10666 0,'25'0'16,"-25"-25"-1,25 0-15,0 25 47,0 0-31,-1 0-16,1 0 15,0 0 1,0 0 0,0 0-1,-1 0 16,1 25-15,-25 0 15,0 0-15,0 0 0,0 24-1,0-24 1,-25-25-1,25 25-15,-24 0 16,24-1-16,-25-24 16,0 0-16,25 25 15,-25-25-15,0 25 16,1-25 0,48 0 171,1 0-187,0 0 16,0 0-16,0 25 15,-1-25 1,1 0 15,-25 25-31,25-25 63,-25 24-63,0 1 31,0 0 0,25 0 0,-25 0 1,0-1-17,0 1 17,0 0-17,-25-25 1,25 25-1,-25-25-15,25 25 16,-25-25-16,1 0 31,-1 0-15,0 0 0,25 25-1,-25-25-15,0 0 16,1 0-16,-1 0 15,0 0 17,0 0-17,0 0 1,1 0 15,-1 0 0</inkml:trace>
  <inkml:trace contextRef="#ctx0" brushRef="#br0" timeOffset="22656.3923">18653 6945 0,'0'-24'47,"0"48"-31,0 1-1,0 0-15,0 0 16,0 24-16,0 26 16,0-26-16,0 26 15,0-1-15,0 1 16,0-26-16,0 1 15,0-25-15,0 24 16,0-24 0,0 0-1,0 0-15,0-1 16,0 1 0,0 25-1,0-25 16,0-1 1,0 1-17,0 0-15,0 0 16</inkml:trace>
  <inkml:trace contextRef="#ctx0" brushRef="#br0" timeOffset="24401.0822">18728 6846 0,'24'0'16,"-24"-25"-16,25 25 15,0 0 1,0 0-16,0 0 31,-1-25-15,1 25-1,0 0 1,0 0 31,0 0-16,-1 0-15,-24 25 15,25 0 0,-25 0 16,0 0-31,0 0-16,0-1 31,0 1-15,0 0 15,0 0-15,-25-25 15,1 25-31,-1-1 78,-25 1-62,25 0-1,-24-25 1,49 25-1,-25-25-15,0 25 16,0-1 0,1-24-16,-26 0 15,50 25-15,-25-25 16</inkml:trace>
  <inkml:trace contextRef="#ctx0" brushRef="#br0" timeOffset="26241.2553">19174 7417 0,'25'0'125,"-75"0"-93,25 0-17,1 0-15,-1 0 16,0 0-16,0 0 16,0 0-1,1 0 16,-1 0-15,25 24-16,-25-24 16,0 25-1,0 0 1,25 0 31,0 0-32,0-1-15,0 1 16,0 0 0,0 0-1,0 0 1,0-1 0,25-24-1,-25 25-15,25-25 16,0 0-1,0 0 1,-1 0 0,1 0-16,0 0 15,0 0 1,0 0 0,-1 0-16,1-25 15,-25 1 16,25-1-31,0 0 16,0 0 0,-25 0-16,0 1 15,24 24-15,-24-25 16,0 0 0,0 0-1,25 25 235,-25 25-234,25 25-1,-25-26-15,0 26 16,0-25-16,0 24 16,25 1-16,-25-25 15,0 0-15,0-1 16,0 1 15,0 0 32,25-25-48,-1 25 1,1-25 0,0 25-1,0-25 1,0 0-16,-1 0 15,26 0 1,-50-25 0,25 0-16,25 25 15,-1-25 1,-49 0 31,0 1-32</inkml:trace>
  <inkml:trace contextRef="#ctx0" brushRef="#br0" timeOffset="27192.6185">19521 8161 0,'25'0'62,"-25"25"-62,50-1 16,-25 26 0,-1-25-16,1 0 15,0-1-15,0 26 16,0-25-16,-1 24 15,1 1-15,25 0 16,-25-1-16,24 1 16,-49-1-16,50-24 15,-50 25-15,25-50 16,-1 25 0,-24 24-16,0-24 15,25 0-15,0 0 16,0-1-1,-25 1-15,25 0 16,-1 0 0,-24 0-16,0 0 15,25-1 1,-25 1 0,25-25-1,-25 25-15,0 0 16,25-25-1,-25 25-15,25-1 32,-25 1-17,0 0 1,0 0 0,24 0-1,-24-1 1</inkml:trace>
  <inkml:trace contextRef="#ctx0" brushRef="#br0" timeOffset="28464.3278">19993 9376 0,'0'-25'47,"24"25"-16,1 0-31,0 0 16,25 50-1,-1 0 1,-49-1 0,25-49-16,0 25 0,0 25 15,-1-50-15,1 49 16,0-49 0,0 25 15,-25 0-16,25-25 1,-1 25 15,1-25 188,-25-50-188,0 0-15,25 1-16,0-1 16,0 1-16,-25-26 15,0 50-15,24 1 16,-24-26-16,25 25 15,-25 0-15,0-24 16,25 24-16,-25-25 16,25 50-1,-25-24-15</inkml:trace>
  <inkml:trace contextRef="#ctx0" brushRef="#br0" timeOffset="35471.7403">25425 6325 0,'25'0'47,"-25"25"-32,0 25 1,24-50-1,-24 24-15,0 1 16,0 0-16,0 0 16,25 0-1,-25 24-15,25 1 16,-25 24-16,0 1 16,25-1-16,0 25 15,-25-24-15,24-1 16,-24-24-16,25-1 15,-25 26-15,25-26 16,0-24-16,-25 0 16,0 25-16,0-26 15,0 1 1,25 0 0,-25 0-1,0 0 1,0-1-16,0 1 15,0 25 1,0-25 0</inkml:trace>
  <inkml:trace contextRef="#ctx0" brushRef="#br0" timeOffset="36542.714">25499 6251 0,'25'0'94,"0"0"-94,0 0 15,-1 0 1,1 0-16,0 0 16,0 25-1,0-1 1,-25 1-16,24 0 16,-24 0-16,0 0 15,0 49-15,0-24 16,0 49-16,0-50 15,0 26-15,0-26 16,0-24-16,0 25 16,0-25-16,-24 0 15,24 24-15,-25-49 16,25 25-16,-25-25 16,0 0-16,0 0 15,25 25-15,-24-25 16,24 25-1,-50-25-15,0 24 16,26-24 15</inkml:trace>
  <inkml:trace contextRef="#ctx0" brushRef="#br0" timeOffset="37960.4505">26095 6573 0,'-25'0'47,"25"25"-32,-25 0 1,25 0-16,-25 49 16,25-24-16,0-1 15,0-24-15,0 0 16,-25 49-16,25-49 16,0 0-16,0 25 15,0-26-15,0 1 16,0 0-16,0 49 15,-24-49-15,24 0 16,0 25-16,0-26 16,0-73 156,0 24-157,0 0-15,24-24 16,1 24-16,-25 0 15,25 0-15,0 25 16,0-25 0,-1 25-1,26-24-15,-50-1 16,50 25-16,-26 0 16,1-25-16,0 25 15,0 0 32,0 0-47,-25 25 31,24 0-15,-24-1 0,0 26-16,0 0 15,0-1-15,-24-24 16,24 25-16,-50-26 15,25 1-15,0 0 16,-24 0-16,-1 0 16,1-25-16,-1 0 15,-24 24-15,-26 1 16,-24 25-16,0-25 16,50-25-16,-1 0 15</inkml:trace>
  <inkml:trace contextRef="#ctx0" brushRef="#br0" timeOffset="39048.9121">26392 7838 0,'25'0'15,"0"0"1,0 0 0,24 50-1,-49-1 1,25 1-16,25 0 15,-50 24-15,49-24 16,-24 24-16,0 1 16,24-26-16,-24 50 15,25-24-15,-25-26 16,-25 1-16,24 0 16,1-1-16,0 1 15,-25-1-15,0 1 16,50-25-16,-50 0 15,0 24-15,49-24 16,-24 0-16,-25 25 16,50-26-16,-50 26 15,49 0-15,-24-1 16,0 1 0,0-1-16,0 1 15,-1-25-15,1 24 16,-25-24-1,25-25-15,-25 25 32</inkml:trace>
  <inkml:trace contextRef="#ctx0" brushRef="#br0" timeOffset="40304.6376">27409 9128 0,'25'0'62,"-25"25"-62,0 0 16,0 0 0,0-1-16,0 26 15,0 0-15,0-26 16,0 1-16,0 25 16,0-1-16,0 1 15,0-25 1,0 0-16,0-1 15,0 1 1,0 0 0,25 0 62,-25 0-47,0-1-31,-25-24 234,0 0-218,-24 0 0,-1-24-16,0 24 15,1 0-15,-1-25 16,1 25-16,-26-25 16,50 25-16,0-25 15,1 25-15,-1 0 16,0 0 15,0 0-15,25-25-1,0 1 1</inkml:trace>
  <inkml:trace contextRef="#ctx0" brushRef="#br0" timeOffset="61840.0246">6400 10815 0,'24'0'0,"26"0"16,-25 0 0,0 0-1,24 0-15,1 0 16,-1 0-16,26 0 15,-26 0-15,1 0 16,0 0-16,-25 0 16,24 0-16,-24 0 15,0 0 1,24 0 0,-24 0-16,25 0 15,-1 0-15,26 0 16,-26 0-16,1 0 15,-25 0 1,0 0-16,-1 0 16,1 0-1</inkml:trace>
  <inkml:trace contextRef="#ctx0" brushRef="#br0" timeOffset="62928.5231">7367 10517 0,'25'0'63,"0"0"-48,-1 0-15,26 0 16,-25 0-16,0 0 16,-1 25-16,1-25 15,0 0-15,25 25 16,-26 0-1,1-25-15,25 0 16,-25 24 15,-25 1-15,24-25 62,-24 25-31,0 0-47,0 0 31,-49-1-15,24-24-1,25 25-15,-25-25 16,-24 50-16,24-50 16,-25 25-16,1-1 15,24 1-15,-25-25 16,25 50-16,1-50 16,-1 25-16,0-1 15,-25 1-15,26 0 16,-1-25-1,25 25-15</inkml:trace>
  <inkml:trace contextRef="#ctx0" brushRef="#br0" timeOffset="63641.6716">8657 10269 0,'-25'50'78,"25"24"-78,0-24 16,0-1-16,0 26 15,0-26-15,0 1 16,0 24-1,0-24-15,0-25 32,0 0-32,0-1 15,0 1-15,0 0 32,0 0-32,0 0 15,25-25 1,0 0-1,-1 0 1,26 0-16,-25 0 16</inkml:trace>
  <inkml:trace contextRef="#ctx0" brushRef="#br0" timeOffset="64216.1942">8409 10443 0,'25'-25'47,"-1"25"0,1 0-47,0 0 15,25 0-15,49 0 16,-25 0-16,25 0 16,-24 0-16,-1 0 15,-24 0 1,24 0-16</inkml:trace>
  <inkml:trace contextRef="#ctx0" brushRef="#br0" timeOffset="65234.1332">9302 10492 0,'-50'0'156,"25"0"-141,25 25-15,-24 0 16,24 25 0,0-26-1,0 1 1,0 0 15,0 0-31,0 0 16,0-1 31,24-24-32,1 0 1,0 0-16,0 0 16,0 0-1,-1 0 1,1 0-16,0-24 15,0-26 17,0 50-17,-25-25-15,24 25 32,-24-25-17,0 1 16,25 24-31</inkml:trace>
  <inkml:trace contextRef="#ctx0" brushRef="#br0" timeOffset="65819.1505">9401 10492 0,'-25'25'94,"0"-25"-94,1 25 16,-1 0 15,0-25-16,0 25 1,0-1 0</inkml:trace>
  <inkml:trace contextRef="#ctx0" brushRef="#br0" timeOffset="66887.6367">9649 10492 0,'25'0'47,"-25"25"-15,0 25-17,0-25 1,0-1-1,0 1 1,0 0 62,0-50-62,0 0-16,25 1 15,-1-1-15,-24-50 16,25 75 62,0 0-62,0 25 15,-25 0-31,0 0 78,25-50-62,-1-25-16,1 1 15,25-26-15,-25 1 16,24 49 47,-24 25-48,0 0 1,-25 25-16,0 49 15,0-24-15,0 0 16,0-1-16,0 1 16,0-25-16,0 24 15,0-24 17,0 0 46</inkml:trace>
  <inkml:trace contextRef="#ctx0" brushRef="#br0" timeOffset="67641.3221">10443 10443 0,'0'25'62,"0"24"-62,0 1 16,0 24-16,0-24 15,0 24-15,0-24 16,0-25-16,0-1 16,0 26-16,0-25 15,0 0 16,-25-25 126</inkml:trace>
  <inkml:trace contextRef="#ctx0" brushRef="#br0" timeOffset="69927.9045">10418 10418 0,'0'-25'141,"0"0"-126,0 1 1,25 24 0,-25-25 15,0 0 16,25 25-16,-1-25-15,-24 0 15,25 25 31,-25-24-46,25 24 218,0 0-218,-25 24 15,25 1-15,-25 0-1,24-25-15,-24 25 32,0 0 15,0-1 46,25-24-46,-25 25-31,0 0 15,0 0-15,0 0-16,0-1 31,-25-24-31,25 25 31,-24-25-15,24 25 15,-25-25-15,25 25-1,0 0 79,-25-25-78,25 24-1</inkml:trace>
  <inkml:trace contextRef="#ctx0" brushRef="#br0" timeOffset="72255.0152">11683 10492 0,'0'-24'141,"50"24"-126,-1-25 1,1 25-16,-1 0 16,1 0-16,-25 0 15,0 0-15,-1 0 16,26 0-16,-25 0 16,0 0-16,-1 0 15,1 0 16,0 0 63</inkml:trace>
  <inkml:trace contextRef="#ctx0" brushRef="#br0" timeOffset="72896.633">11633 10889 0,'0'25'94,"25"-25"-79,0 0-15,0 0 16,24 0-16,1 0 15,-25 0-15,24 0 16,1 0-16,24 0 16,-24 0-16,0 0 15,-1 0-15,-24 0 16</inkml:trace>
  <inkml:trace contextRef="#ctx0" brushRef="#br0" timeOffset="74665.2092">13171 10492 0,'0'-24'62,"-49"24"-15,-26 0-31,26 0-16,-1 24 15,0 1-15,1 0 16,-1 0 0,-24 49-1,49-49-15,0 0 16,25 24-16,-25-24 15,1 50 1,24-51-16,0 1 16,0 0-16,0 0 15,0 0-15,0-1 16,0 1 15,24-25 0,1 0-15,0 0-16,25 0 16,-1 0-16,1-25 15,-1 25-15,-24 0 16,25-49-16,-25 49 16,24-25-16,-49 0 15,25-24-15,0 24 16,-25 0-16,0 0 15,0 0-15,0 1 16,0-1 0,0 0-1,0 0 1,25 25-16,-25-25 31,0 1-15,24 24 109,-24-25-110,0 0-15,0 0 16,25 25 125,-25 25-141,0 25 15,0-1 1,0 1-16,0-1 16,0-24-16,0 25 15,0-25-15,0-1 16,0 1-16,0 0 15,0 0 1,0 0 15,0-1-31,0 1 32,25-25 30,0 0 1,0 0-48,24 0-15,1 0 16,0 0-1,-1 0-15,-24 0 16,25 0-16,-26 0 16,1 0-16,25 0 15,-25 0-15,24 0 16,-24 0-16,0 0 16,0 0 77</inkml:trace>
  <inkml:trace contextRef="#ctx0" brushRef="#br0" timeOffset="87144.9979">6548 12055 0,'25'0'31,"0"0"31,-25 25-30,0 0-17,25-25 32,-25 24-31,0 1-16,0 0 15,0 0 126,0 0-110,25 0-15,-25-1 0,0 1-1,0 0 1,0 0-16,0 0 47,0 24-16,0-74 469,0 1-484,0-1 15,-25 25-31,25-25 15,0 0 1,0 0-16,0 1 16</inkml:trace>
  <inkml:trace contextRef="#ctx0" brushRef="#br0" timeOffset="88266.5022">6772 12154 0,'0'-25'16,"-25"25"0,0 0-16,0 0 15,0 0 188,1 0-187,-1 25 0,0-25-1,0 25-15,0 0 16,1-25-1,-1 25-15,0-25 32,0 0-17,0 25-15,50-25 157,0 0-157,0-25 15,24 0-15,1 25 16,0-25-16,-26 0 109,1 25-109,-50 0 16,-24 25-1,-1-25-15,1 0 16,24 25 31,0 0-31,99-25 15,1-25-31,49-25 15,0 1 1,-50 49-16,-49-25 16,0 0 15,-25 0-15,-25 25-1,0 0-15</inkml:trace>
  <inkml:trace contextRef="#ctx0" brushRef="#br0" timeOffset="89225.3775">7020 12005 0,'25'0'47,"-25"50"-31,0 0 0,0-1-16,0-24 15,0 0-15,0 25 16,0-1-16,0-24 15,0 0-15,0 24 16,0-24-16,0 0 16,0 0-1,0 0 1,0-1 125,0-48-126,0-51-15,0 50 16,0-24-16,0 24 15,0-25-15,0 26 16,0-1 31,0 0-47,0 0 31,0 0 16,0 0-31,-25 25-1,0 0 1,25-24 0,-25 24-16,25-25 31</inkml:trace>
  <inkml:trace contextRef="#ctx0" brushRef="#br0" timeOffset="90065.1373">6970 12080 0,'25'-25'78,"0"0"-62,0 25-16,-1-49 16,51 24-16,-1-25 15,1 25-15,-26-24 16,26 24-1,-1 0-15,-24 0 16,-1 1 0,-24 24 46,0-25-46,0 25-1,-1 25-15,-24-1 16,25 51-16,0-50 16,-25-1-1,0 1-15,0 25 32,0-25-17,-50-1 1,1 1-1,-26 0-15,26 0 16,-1-25 0,25 0-1,1 25-15,-1-1 16,0-24 15,0 0-15,0 0-16,1 0 31,-1 0-31,-25 0 16,25 0-1,1 0-15,-26 0 16,25 0 15,0 0 79</inkml:trace>
  <inkml:trace contextRef="#ctx0" brushRef="#br0" timeOffset="91561.4972">8062 12055 0,'24'0'32,"-24"-25"-32,-24 25 15,-1 0 1,0 0 0,0 0-1,0 0-15,-49 25 16,24-25-16,25 0 15,-24 25-15,24-25 16,0 0 0,-49 49-16,49-49 15,-25 0-15,26 0 16,-1 25 0,0 0-1,25 0 1,-25 0-1,25 0-15,0-1 16,0 1-16,0 0 31,0 0-15,0 0 15,25-1-15,0-24-1,24 0-15,-24 0 16,0 0-16,25 0 16,-26 0-16,1 0 15,0 0-15,25 0 16,-26 0-16,1 0 16,0 0-1,0-24-15,-25-1 16,25 0-16,-1 0 15,-24 0-15,25 1 16,0-26 0,0 50-1,-25-50-15,25 50 16,-25-25-16,25 1 16,-1 24 77,-24-25-93,0 0 16,0 0 46,25 25-46,-25 50 15,0-25-15,-25 24-16,25 1 16,0 24-16,-24-24 15,24 0-15,0-1 16,0-24-16,0 25 15,0-26 1,0 26 0,0-25-1,24-25 1,1 0 0,25 0-1,-25 0-15,24 0 16,-24 0-1,0 0-15,0 0 16,-1 0 31</inkml:trace>
  <inkml:trace contextRef="#ctx0" brushRef="#br0" timeOffset="92482.3337">8880 12030 0,'25'0'125,"-25"-25"-109,25 25-1,-1 0-15,26 0 16,-25 0-16,0-24 16,0 24-16,-1-25 15,1 25-15,0 0 16,25 0-1,-26 0 17,1 0-17,0 0 1,0 0-16,0 0 16,24 0-1,-24 0 16,0 0 63,-25 25-63</inkml:trace>
  <inkml:trace contextRef="#ctx0" brushRef="#br0" timeOffset="93592.8429">9029 12427 0,'25'0'219,"0"0"-219,24 0 15,1 0-15,-1 0 16,26 0-16,-1 0 16,1 0-16,-26 0 15,26 0-15,-51 0 16,1 0-16,0 0 16,0 0-16</inkml:trace>
  <inkml:trace contextRef="#ctx0" brushRef="#br0" timeOffset="94712.3643">10567 12254 0,'25'0'62,"-25"-25"-46,0-25 0,24 25-16,-24-24 15,0 24-15,25-50 16,0 26-16,0-1 15,-25 1-15,0-1 16,0 25-16,25 0 16,-1 1 77,-24 73-61,0-24-17,0 49-15,0-24 16,0 0-16,0-1 16,0 1-16,0-1 15,0 1-15,0-25 16,0 0-1,0 0 17,0-1-17</inkml:trace>
  <inkml:trace contextRef="#ctx0" brushRef="#br0" timeOffset="96448.9384">11162 11807 0,'0'25'94,"0"0"-79,0-1-15,0 1 16,0 25-16,0-25 16,0 24-1,0-24 1,0 0-1,0 0 142,25-25-142,0 0 1,0-25 15,-1 25-31,1-25 16,0 25-1,0 0 1,0-25 0,-1 0-1,1 25 1,0 0 0,0 0-16,0 0 109,-1 0-93,1 0-1,-25 25 1,0 0-1,0 0 1,0 0 0,0-1-1,0 1 1,0 0 0,0 0-16,0 0 15,-25 0-15,25-1 16,-24-24-16,-1 25 15,25 0-15,-25-25 32,0 25-17,0 0-15,1-25 16,-1 0 0,0 0-1,25 24-15,-25-24 16,0 0-16,25 25 15,-24-25-15,-1 25 16,0-25 0,0 0 15,0 0 0</inkml:trace>
  <inkml:trace contextRef="#ctx0" brushRef="#br0" timeOffset="97385.346">11162 11857 0,'0'-25'93,"25"25"-93,0-25 0,0 25 16,-1 0-16,26-25 16,0 0-1,-1 25-15,-24-24 16,25 24-16,24-50 16,-49 50-16,0 0 15,24-25-15,-24 0 16,0 25-1,0 0 1,-1 0 125</inkml:trace>
  <inkml:trace contextRef="#ctx0" brushRef="#br0" timeOffset="102785.2814">6821 13543 0,'0'25'94,"25"0"-78,-25 0-1,0 0 17,0-1-32,25-24 15,-25 25 32,25-25-31,-25 25-1,25-25 32</inkml:trace>
  <inkml:trace contextRef="#ctx0" brushRef="#br0" timeOffset="103346.2601">7144 13469 0,'-50'0'47,"1"0"-47,-1 0 16,0 25-1,1 0-15,-1-1 16,0-24-16,50 25 16,-24-25-1,-1 0-15,25 25 16,-25 0-16,0-25 16,0 25-16,-24-25 15,49 24 95</inkml:trace>
  <inkml:trace contextRef="#ctx0" brushRef="#br0" timeOffset="103833.705">6573 13419 0,'25'0'32,"0"0"-17,0 0 1,-1 25 0,1 25-16,25-25 15,-25-1 1,-25 1-16,24-25 0,1 25 15,0 0 1,0-25-16,0 0 16,0 25 15</inkml:trace>
  <inkml:trace contextRef="#ctx0" brushRef="#br0" timeOffset="104210.0482">6970 13295 0,'0'-24'32,"0"48"-17,0 1 1,0 50-16,0-26 15,0 1-15,0-1 16,0-24 0,0 0-16,0 0 31,25 0 0,0-25-15</inkml:trace>
  <inkml:trace contextRef="#ctx0" brushRef="#br0" timeOffset="104672.9708">7342 13345 0,'0'-25'16,"0"50"0,0 0-1,0 24 1,0-24-16,0 25 0,0 24 15,0-24 1,0 24-16,0-49 16,0 0-16,0 24 15,0-24-15,0 0 16,0 0-16,0 0 16,0-1 62,0 1-63,-25-25 1</inkml:trace>
  <inkml:trace contextRef="#ctx0" brushRef="#br0" timeOffset="105527.3308">7293 13370 0,'24'-50'31,"1"25"-31,-25 1 16,25-1-16,0 25 15,-25-25-15,25 0 16,-25 0-16,24 0 31,-24 1-31,25 24 16,-25-25 0,25 25-16,-25-25 15,25 25 1,24 0-1,-49-25-15,25 0 16,25 25 0,-25 0 15,-1 25 0,-24 25-31,25-25 16,-25-1-1,0 1-15,0 0 16,0 0-16,0 0 16,0 0-1,0-1-15,-49 1 16,49 0-16,-25 25 16,-25-26-16,50 1 15,0 0-15,-49-25 16,49 25 46</inkml:trace>
  <inkml:trace contextRef="#ctx0" brushRef="#br0" timeOffset="106937.6067">7813 13395 0,'25'0'62,"0"0"-62,-25 24 16,0 1 0,0 25-16,0 24 15,0-24-15,0 24 16,0-24-16,0 24 15,0-49-15,0 0 16,0 0 0,0 24 156,25-49-157,-25-25 1,25 1-16,-1-1 15,-24-25-15,50 1 16,-50 24 0,25 25-1,0-25-15,-25 0 16,25 25 0,-25-25-16,24 1 15,1 24 1,0 0 31,0 0-32,0 0 1,-1 0-16,1 0 16,0 0 46,0 0-46,-25 24-1,0 1 1,0 0 0,0 0-1,0 24-15,0-24 16,0 0-16,0 0 15,-25 0-15,0-1 16,25 1-16,0 0 16,-25-25-16,25 25 31,-24-25-31,-1 0 16,0 0-16,-25 25 31,26-25-16,24 24 1,-50-24 0</inkml:trace>
  <inkml:trace contextRef="#ctx0" brushRef="#br0" timeOffset="107963.0391">9153 13494 0,'25'0'109,"-25"-25"-109,25 25 16,-1 0-16,1 0 16,0 0-16,0 0 15,0 0-15,-1 0 16,1 0-16,0 0 16,0 0-1,0 0-15,24 0 16,-24 0 15,0 0 16</inkml:trace>
  <inkml:trace contextRef="#ctx0" brushRef="#br0" timeOffset="108410.4519">9227 13940 0,'0'25'78,"25"-25"-63,25 0 1,-1 0-16,-24 0 16,25 0-16,-1 0 15,-24 0-15,0 0 16,0 0-16,24 0 15,-24 0-15,0 0 16,0 0-16,0 0 16,-1-25-1</inkml:trace>
  <inkml:trace contextRef="#ctx0" brushRef="#br0" timeOffset="110449.5578">13866 10567 0,'25'0'62,"-1"0"-46,1 0 0,0 0-1,25 0 1,-1 0-16,26 0 16,-1 0-16,0 0 15,-24 0-15,25 0 16,-51 0-16,1 0 31,0 0-15,0 0-1,0 0 17</inkml:trace>
  <inkml:trace contextRef="#ctx0" brushRef="#br0" timeOffset="111137.2205">14461 11187 0,'0'25'63,"25"-25"-32,0 0-31,24 0 16,-24 0-16,50 0 15,-51 0-15,26 0 16,-25 0-16,24 0 15,26 0-15,-26 0 16,26 0-16,-26 0 16,1 0-16,-25 0 15,0 0-15,24 0 16</inkml:trace>
  <inkml:trace contextRef="#ctx0" brushRef="#br0" timeOffset="112249.2223">15900 10418 0,'0'-25'31,"25"25"-15,-1 0 0,1 0-16,-25-25 15,50 25-15,-50-24 16,25 24-16,-1 0 15,1 0-15,25 0 16,-1 49-16,-24 1 16,25 24-16,-1-24 15,-24 24 1,0-24-16,0-1 16,-25 1-16,25 0 0,-25-1 15,0 26-15,0-26 16,0 1-16,0-25 15,-25 24-15,-25-24 16,1 0-16,-1 0 16,-24 24-16,24-24 15,-49 0-15,74-25 16,-25 25 0,26-25-16,-1 0 46,0-50-30,25 25 0,0-24-16,0 24 15,0-25-15,0 25 16,25 25 0,-25-49-16,49 49 15,-24 0-15,0-25 16,0 25-16,0 0 15,-1 0-15,26 0 16,-25 0-16,24 0 16,-24 0-16,25 0 15,-25 0-15,-1 0 16,1 0-16,0 0 31,0 25-15,-25 0-16,0-1 15,0 1 1,0 0-16,0 0 16,0 0 15,0 0-15,25-25-1,0 0 1,-1 0-1,1 0 1,25 0-16</inkml:trace>
  <inkml:trace contextRef="#ctx0" brushRef="#br0" timeOffset="113322.1705">17115 10666 0,'-25'0'15,"1"0"1,-1 0 0,-25 0-1,25 25-15,1-25 16,24 25-1,-25-1-15,25 1 16,0 25-16,0-25 16,0 24-1,0 1-15,0-25 16,0-1 0,0 1-16,0 25 15,0-25-15,0-1 16,0 1-16,0 0 31,0 0-15,25 0-1,24-25 1,26 25-16,-26-25 16,26 24-16,-26-24 15,26 0-15,-26 0 16,26-24-16,24-1 15,-49 0-15,-26 0 16,26 25-16,-25-50 16,0 50-16,-25-24 15,0-1-15,24 25 16,-24-25-16,25-25 16,-25 26-16,0-1 15,0 0-15,0 0 16,0 0-16,0-24 15,0 24 1,0 0 15,-25 25 1,1-25-32,-51 25 15,1-24-15,24-1 16</inkml:trace>
  <inkml:trace contextRef="#ctx0" brushRef="#br0" timeOffset="117737.1334">10319 13395 0,'0'-25'15,"25"0"-15,-25 0 16,24 0-16,1-24 16,0 24-16,0 0 15,0 25-15,-1-25 16,26 25 0,-50-25-16,25 25 15,0 0 16,-1 0-15,1 0 0,25 0-16,24 0 15,-49 50 1,0-25 0,24 25-16,-24-26 15,-25 1-15,25 50 16,-25-51-16,25 26 15,-25 0-15,0-26 16,0 1-16,0 0 16,0 25-16,0-1 15,-25 1-15,0-1 16,-24-24-16,-1 0 16,25-25-1,-24 25 1,24 0-16,0-25 15,0 0-15,0 0 16,1 24-16,-26-24 16,25 25-1,0-25-15,1 0 16,-26 0 0,25 25-1,0-25 63,25-50-62,-24 26-16,24-1 16,0-25-16,0 1 15,0-1 1,24 50 31,1-25-32,0 25 1,0 0 0,0 0-16,24 0 15,1 0-15,-1 0 16,1 0-16,0 25 15,-26 0-15,1-25 16,0 0-16,-25 25 16,25-25-16,-25 24 15,49 1 1,-49 0-16,0 0 16,25 0-16,-25-1 15,25-24 1,0 25-1,-25 0 17,25 0-17,-1-25 32,1 0-31,0 0-1,0 0-15</inkml:trace>
  <inkml:trace contextRef="#ctx0" brushRef="#br0" timeOffset="119911.0757">11633 13221 0,'0'-25'63,"-24"25"-47,-26 0-16,0 0 15,1 25-15,-26-25 16,51 0-16,-26 25 15,25 0-15,0-25 16,25 24-16,-24-24 16,-1 25-16,0 0 15,0 0-15,25 49 16,0-24-16,-25-25 16,25-1-16,0 51 15,0-50 1,0 24-16,0-24 15,0 25-15,0-26 32,0 1-17,0 0 17,0 0-17,0 0 32,25-25-31,0 0-1,0 24 1,0-24-16,24 25 16,-24-25-16,25 0 15,-26 0 1,26 0-16,0 0 15,-1-25-15,26 1 16,-1-1 0,-24-25-1,-1 50-15,1-49 0,-25 24 16,-1 25 0,1 0-16,0-25 15,0 25 1,-25-25 15,25 25-31,-25-25 16,24 1-1,-24-1-15,25-50 16,0 26-16,0-26 16,0 26-16,-25-1 15,0-24-15,24 49 16,-24 0 46,0 0-46,-24 25 15,-26 0 63,25 0-78,0 0-1,-24 0-15,-1 0 16,1 0-16,-1 0 15,25 0-15,-24 0 16,24 0-16,0 0 16,0 0-1,0 0 1,1 0-16,-1 0 16,0 0 15,0 0 31,0 0-62</inkml:trace>
  <inkml:trace contextRef="#ctx0" brushRef="#br0" timeOffset="126977.5199">9525 15354 0,'0'25'31,"-25"-25"-15,25 25-1,50 0-15,24-1 16,25 1-16,1 25 16,-1-50-1,-25 25-15,1-25 0,-26 0 16,1 0-16,-25 0 15,0 0-15,-1 0 16,1 0-16,0 0 16,0 0-1,0 0 1,-25 24-16,24-24 16,1 0-1,25 25-15,-25 0 16,24-25-16,1 0 15,-1 0-15,-24 25 16,0-25-16,0 25 16,0-25-1,-1 0 1,-24 24 15,25 1 32</inkml:trace>
  <inkml:trace contextRef="#ctx0" brushRef="#br0" timeOffset="127914.3714">10765 15528 0,'25'0'62,"0"0"-46,0 0 0,-1 49-16,26-24 15,-25 0-15,0 0 16,24 0 0,-49-1-16,50 1 15,-1 0 1,-24-25-1,0 0-15,0 25 16,0-25 0,-75 0 109,0 25-125,-24-25 15,24 24-15,-24-24 16,24 0-16,1 0 16,-1 25-16,25-25 15,1 0 63,-1 25-62,0-25 78,0 25-79,25 0 1</inkml:trace>
  <inkml:trace contextRef="#ctx0" brushRef="#br0" timeOffset="128674.0657">11857 15949 0,'24'0'15,"1"0"-15,0 0 16,-25-24 0,50-1-16,-26-50 15,1 51-15,25-1 16,-1-25-16,1 25 16,-25 1-16,0-1 15,24 0-15,1 0 16,-50 0-1,25 25-15,-25-24 16,25 24 31,-1 0-31,-24 24-1,0 26 1,0 0-1,0-1-15,0 1 16,0-1-16,0-24 16,0 50-16,0-26 15,0-24-15,0 0 16,0 0-16,0-1 47</inkml:trace>
  <inkml:trace contextRef="#ctx0" brushRef="#br0" timeOffset="129650.9543">13146 15404 0,'0'25'47,"0"-1"-32,0 26-15,-24 24 16,24-24-16,0-25 15,0 0 48,0-1-47,49-24-1,1-49 1,49 24-16,-24 0 15,-1 0-15,0 1 16,-49 24-16,0 0 16,0 0-16,0 0 15,-1 0-15,1 0 32,0 24-1,-25 1-16,0 0 1,0 99-16,0-74 16,0-26-16,0 26 15,0-25-15,-25 0 16,0-1 0,1-24-16,-1 25 0,0-25 15,25 25 1,-50-25-16,26 0 15,-1 0 32,25 25-47,-50-25 16,25 0 0,-49 0-16,49 0 15,0 0-15,1 0 16</inkml:trace>
  <inkml:trace contextRef="#ctx0" brushRef="#br0" timeOffset="130440.7125">13072 15354 0,'25'0'78,"24"0"-47,1 0-31,0 0 16,24 0-16,1-25 16,-26-24-16,1 49 15,24-50-15,-49 25 16,0 0-16,24 1 15,-24-26-15,25 25 16,-1-24-16,-24 24 16,25 0-16,-25 25 15,-1-25-15,1 25 16,-25-25 0</inkml:trace>
  <inkml:trace contextRef="#ctx0" brushRef="#br0" timeOffset="136056.4251">9947 16867 0,'0'25'93,"0"0"-93,24-25 16,51 25 0,24 24-16,-24-49 15,49 0-15,-50 0 16,25 0-16,-49 0 16,-25 0-16,-1 0 15,1 0 1,0 0-16,0 0 15,0 0-15,24 25 16,-24-25-16,25 0 16,-26 0-16,1 0 62,0 0-62,0 0 16,0 0-1,-1 0 32,1 0-15</inkml:trace>
  <inkml:trace contextRef="#ctx0" brushRef="#br0" timeOffset="136976.4721">10815 16520 0,'0'-25'15,"0"50"16,25 0-15,-25 0 0,24-1-16,1 1 15,0 25-15,49 24 16,1-24-16,-1-1 16,50 1-16,-49-25 15,-1 0-15,-24-1 16,-25-24-16,-1 0 15,1 25-15,-25 0 79,0 0-48,0 0-16,-25 24 1,-24-49-16,-1 50 16,25-25-16,1-1 15,-26 1-15,25-25 16,0 50 0,1-1-1,-1 1-15,0-25 16,0 24-1</inkml:trace>
  <inkml:trace contextRef="#ctx0" brushRef="#br0" timeOffset="138850.1561">12303 16768 0,'0'0'0,"25"0"15,0-25 1,0 0-16,-1 25 16,1-24-16,0 24 15,25 0 1,-26-25-1,26 25-15,0-25 16,-1 25-16,-24 0 16,25 0-16,24 0 15,-49 0-15,0 0 16,24 0-16,1 0 16,-1 25-16,1 24 15,-25-24-15,24 0 16,-24 25-16,0-26 15,0 26 1,-25-25-16,0 0 16,0 24-16,0 26 15,0-26-15,0 1 16,0-1-16,0 1 16,-25 0-16,0-1 15,0 1-15,1-25 16,-26 24-16,25-24 15,-24 0-15,24-25 16,0 25-16,0-25 16,0 0-16,-24 0 15,-26 0 1,26 0-16,-1 0 16,1 0-16,-1 0 15,0-25-15,1 25 16,49-25-16,-50 0 15,50 0 1,-25 1-16,25-1 16,0 0-16,0 0 15,0 0-15,0 1 16,0-1-16,0-25 16,0 25-1,0 1 1,25-1-1,0 25 1,0 0 0,0 0-16,-1 0 15,26 49-15,49 1 16,-49 0-16,24-1 16,1 1-16,-26-25 15,1 24 1,-25-24-16,-25 0 78,24-25 125,1 25-172,0-25-31,0 0 16,24 25-16,-24-25 16,25 24-16,0-24 15,-1 25 1,1 0-16,-1 0 0,26-25 15,-26 0 1,1 25-16,0-25 16,-26 0-16,1 0 15,0 0 1,0 0 46,0 0-46,-1 0 0,1 0-1,0 0-15,0 0 63,0 0-48,-25-25-15,0 0 110,0 0-110,0 0 15</inkml:trace>
  <inkml:trace contextRef="#ctx0" brushRef="#br0" timeOffset="140560.7146">14312 16867 0,'-25'0'15,"1"0"1,-1 0-16,-25 0 15,25 50 1,25-25 0,-24-1-16,24 26 15,-25-25-15,25 0 16,-25 49-16,0-49 16,25 0-1,0-1-15,0 1 16,0 25-1,0-25-15,0-1 16,0 1-16,0 0 16,0 0-16,0 0 15,0 24 1,0-24 0,0 0 30,0 0-14,0 0-17,25-25 1,0 0-16,0 0 16,-1 0-16,1 0 15,0 0-15,0 0 16,0 0-16,-1 0 15,26 0-15,-25 0 16,0 0-16,0 0 16,-1 0-1,1 0-15,0 0 16,0 0 0,0 0-1,-1 0 1,1 0-16,0 0 15,25-25-15,-1 0 16,-24 25-16,0-25 16,24 25-16,-49-25 15,25 25-15,-25-25 47,25 25-31,-25-24-1,0-1-15,25 0 16,0-25-16,-25 26 16,24-26 15,-24 0 0,0 26-15,0-1-1,0 0-15,0-25 16,0 26-16,0-1 31,0 0 1,0 0-17,0 0 1,0 1-1,0-1-15,-24 25 16,24-25 0,-25-25-16,-25 26 15,25 24 1,1-25-16,-51 25 16,26 0-16,-1-25 15,25 0-15,0 25 16,1 0-1,-1 0 1,0 0-16,-25 0 16,26 0-1,-1 0 1,0 0 0,0 0-1,0 0 1,0 0-1,1 0-15,-1 25 16,0 0 0,0-25-1,0 0 1,25 25-16,0-1 16</inkml:trace>
  <inkml:trace contextRef="#ctx0" brushRef="#br0" timeOffset="158057.0842">22225 12204 0</inkml:trace>
  <inkml:trace contextRef="#ctx0" brushRef="#br0" timeOffset="188504.4673">21084 10195 0,'0'-25'62,"0"0"-46,0 0-16,25 25 15,-25-24-15,0-1 16,0 0 0,0 0-16,0 0 15,25 0 1,-25 1-16,0-1 31,24 25-31,-24 25 188,0-1-173,0 1-15,0 0 16,0 0-16,0 0 16,0 0-1,0-1 1,0 1-1,0 0 1,0 0 15,0 0-15,0-1 0,0 1-1,25-25 1,-25 25-1,25-25-15,-25 25 16,0 0 0</inkml:trace>
  <inkml:trace contextRef="#ctx0" brushRef="#br0" timeOffset="190320.1175">21332 10021 0,'0'-25'47,"0"50"-16,0 0-15,0 25-1,0-26 1,0 1 15,0 0-15,0 0 78,25-25-47,0 0-47,-1 0 15,1 0 1,0 0-1,0 0 1,0 0 0,-25-25-1,24 25 173,-24 25-157,0 0-15,0-1-1,0 1 17,0 0-17,0 0 1,0 0-1,0-1-15,0 1 16,-24-25 78,-26 25 31,25-25-110,0 0 1,1 0 0</inkml:trace>
  <inkml:trace contextRef="#ctx0" brushRef="#br0" timeOffset="191377.0773">21357 10046 0,'25'-25'156,"-1"0"-140,26 0-16,-25 25 31,0 0 16,-1-24-31,1 24 15</inkml:trace>
  <inkml:trace contextRef="#ctx0" brushRef="#br0" timeOffset="213953.5455">27905 9996 0,'-25'0'63,"25"-25"-32,0 1-15,0-1-1,25 0 17,0 0-17,0 25-15,0 0 16,-1 0-16,26-25 15,-25 25 1,0 0-16,0 0 16,-1 0-1,1 25 1,-25 0 0,0 25-1,0-26-15,0 1 16,0 25-16,0-25 15,0 24 1,0-24 0,0 25-16,-25-1 15,1-49 1,-1 25 0,0-25-16,0 0 0,0 25 15,0-25 1,1 0 62,-1 0-62,0 0-1,25-25 16,0 0-15,0 1 15,0-1-15,25 25 0,0 0-16,-1 0 15,1-25-15,0 25 16,0 0-1,0 0 17,0 0-32,-1 0 31,-24 25-31,25 0 16,-25-1-1,25-24-15,0 25 16,-25 0 15,25-25-15,-25 25-16,24-25 15,1 0-15,0 0 16,0 0-16,0 0 16,-1 0-1</inkml:trace>
  <inkml:trace contextRef="#ctx0" brushRef="#br0" timeOffset="215106.6269">28501 10145 0,'-25'0'63,"0"0"-47,0 0-1,25 25 1,0 0-16,0 0 15,0 24-15,0-24 16,0 0-16,0 0 16,0-1-1,0 1-15,0 0 16,0 0 0,25-25 77,0 0-77,0 0-16,-1 0 16,1 0-1,0-25 1,0 25-16,-25-25 15,25 25-15,-1 0 16,-24-25-16,25 25 16,-25-24-1,25 24-15,-25-25 16,0 0-16,25 0 16,-25 0-1,25 25-15,-25-24 16,0-1-16,0 0 109,-50 25-15,25 0-78,0 0-1,1 0 1,24 25-16,-25-25 15,0 0 17,0 25-32,0-25 0,1 24 15,-1-24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9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8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77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4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8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1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" sz="4400" kern="0">
                <a:solidFill>
                  <a:srgbClr val="002060"/>
                </a:solidFill>
                <a:latin typeface="Cambria" panose="02040503050406030204" pitchFamily="18" charset="0"/>
              </a:rPr>
              <a:t>Các thao tác trên con trỏ</a:t>
            </a:r>
            <a:endParaRPr lang="en-US" sz="4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5CB0C-56E4-4456-9377-B17FF0C9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DE32157-8E70-42B4-B7B7-B45D3F251E05}"/>
              </a:ext>
            </a:extLst>
          </p:cNvPr>
          <p:cNvSpPr/>
          <p:nvPr/>
        </p:nvSpPr>
        <p:spPr>
          <a:xfrm>
            <a:off x="1600200" y="1981200"/>
            <a:ext cx="1981200" cy="190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 (20)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0C08D6C-9CD4-4F1A-A740-F4613440DD70}"/>
              </a:ext>
            </a:extLst>
          </p:cNvPr>
          <p:cNvSpPr/>
          <p:nvPr/>
        </p:nvSpPr>
        <p:spPr>
          <a:xfrm>
            <a:off x="6400800" y="1924878"/>
            <a:ext cx="1981200" cy="1905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Y(15)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5D048162-38A4-4B5A-A21F-26320DB5418A}"/>
              </a:ext>
            </a:extLst>
          </p:cNvPr>
          <p:cNvSpPr/>
          <p:nvPr/>
        </p:nvSpPr>
        <p:spPr>
          <a:xfrm>
            <a:off x="609600" y="762000"/>
            <a:ext cx="990600" cy="838200"/>
          </a:xfrm>
          <a:prstGeom prst="wedgeEllipseCallout">
            <a:avLst>
              <a:gd name="adj1" fmla="val 599903"/>
              <a:gd name="adj2" fmla="val 127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1144847-D4DF-4CAC-9F96-4CC3E4FF26FF}"/>
              </a:ext>
            </a:extLst>
          </p:cNvPr>
          <p:cNvSpPr/>
          <p:nvPr/>
        </p:nvSpPr>
        <p:spPr>
          <a:xfrm>
            <a:off x="5459896" y="742122"/>
            <a:ext cx="990600" cy="838200"/>
          </a:xfrm>
          <a:prstGeom prst="wedgeEllipseCallout">
            <a:avLst>
              <a:gd name="adj1" fmla="val 127662"/>
              <a:gd name="adj2" fmla="val 127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9F6F1-4E0F-4647-B433-992A869D0EF7}"/>
              </a:ext>
            </a:extLst>
          </p:cNvPr>
          <p:cNvSpPr txBox="1"/>
          <p:nvPr/>
        </p:nvSpPr>
        <p:spPr>
          <a:xfrm>
            <a:off x="762000" y="4572000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1) *pa=*pb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BFE64-A2AC-4212-8C0E-B0198AA05334}"/>
              </a:ext>
            </a:extLst>
          </p:cNvPr>
          <p:cNvSpPr txBox="1"/>
          <p:nvPr/>
        </p:nvSpPr>
        <p:spPr>
          <a:xfrm>
            <a:off x="4947288" y="4572000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2) pa=pb</a:t>
            </a:r>
          </a:p>
        </p:txBody>
      </p:sp>
    </p:spTree>
    <p:extLst>
      <p:ext uri="{BB962C8B-B14F-4D97-AF65-F5344CB8AC3E}">
        <p14:creationId xmlns:p14="http://schemas.microsoft.com/office/powerpoint/2010/main" val="163378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1. Lệnh gán con trỏ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2. Phép toán số học trên con trỏ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1. Lệnh gán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Ta có thể dùng một con trỏ ở bên phải của câu lệnh gán (=)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ể gán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giá trị của 1 con trỏ cho một con trỏ khác. Ví dụ: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int x;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int *p1, *p2;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p1 = &amp;x;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p2 = p1;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Sau khi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ọan lệnh trên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ược thực hiện, cả hai p1 và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p2 cùng trỏ </a:t>
            </a:r>
          </a:p>
          <a:p>
            <a:pPr marL="0" indent="0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ến biến x.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F6C9D9-4EB8-4F00-98B0-165889462B29}"/>
                  </a:ext>
                </a:extLst>
              </p14:cNvPr>
              <p14:cNvContentPartPr/>
              <p14:nvPr/>
            </p14:nvContentPartPr>
            <p14:xfrm>
              <a:off x="5893560" y="2562840"/>
              <a:ext cx="2331000" cy="1107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F6C9D9-4EB8-4F00-98B0-165889462B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4200" y="2553480"/>
                <a:ext cx="234972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51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2. Phép toán số học trên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Chỉ có 2 phép toán số học ta có thể dùng trên con trỏ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ó là cộng và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trừ. Giả sử p1 là một con trỏ nguyên với giá trị hiện tại là 2000.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Cũng giả sử rằng số nguyên chiếm 2 bytes bộ nhớ. Như vậy, sau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khi thực hiện lệnh  p1++; thì p1 có giá trị là 2002 chứ không phải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2001. Tương tự, Giả sử p1 là một con trỏ nguyên với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giá trị hiện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tại là 2000. Cũng giả sử rằng số nguyên chiếm 2 bytes bộ nhớ. Như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vậy, sau khi thực hiện lệnh  p1--; thì p1 có giá trị là 1998 chứ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không phải 1999.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EB5B18-3D69-4A3F-B3B4-9712AC48CBFE}"/>
                  </a:ext>
                </a:extLst>
              </p14:cNvPr>
              <p14:cNvContentPartPr/>
              <p14:nvPr/>
            </p14:nvContentPartPr>
            <p14:xfrm>
              <a:off x="598320" y="1544760"/>
              <a:ext cx="10805400" cy="3536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EB5B18-3D69-4A3F-B3B4-9712AC48CB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960" y="1535400"/>
                <a:ext cx="10824120" cy="35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33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2. Phép toán số học trên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38862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 b="1">
                <a:latin typeface="Times New Roman" pitchFamily="18" charset="0"/>
                <a:cs typeface="Times New Roman" pitchFamily="18" charset="0"/>
              </a:rPr>
              <a:t>Tổng quát từ 2 ví dụ trên: 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Tất cả con trỏ sẽ tăng hay giảm với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ơn vị là kích thước của kiểu dữ liệu của nó.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0E81A-34CD-4F74-8937-A65BE0222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016" y="1390237"/>
            <a:ext cx="70389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2. Phép toán số học trên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65532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Ngoài toán tử tăng (++) và giảm (--), ta có thể cộng hay trừ số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nguyên với con trỏ. Ví dụ: theo hình minh họa trên.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Con trỏ char ch chứa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3000, vậy lệnh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ch = ch + 3;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ch sẽ chứa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3003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B3875A-55D2-4F54-9049-A1C77A18FE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21" r="23140"/>
          <a:stretch/>
        </p:blipFill>
        <p:spPr>
          <a:xfrm>
            <a:off x="7543799" y="895350"/>
            <a:ext cx="4191001" cy="5067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A2B149-5630-40DF-B182-5C3DA266D6CA}"/>
                  </a:ext>
                </a:extLst>
              </p14:cNvPr>
              <p14:cNvContentPartPr/>
              <p14:nvPr/>
            </p14:nvContentPartPr>
            <p14:xfrm>
              <a:off x="7795440" y="2268000"/>
              <a:ext cx="545400" cy="1643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A2B149-5630-40DF-B182-5C3DA266D6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6080" y="2258640"/>
                <a:ext cx="564120" cy="16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61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2. Phép toán số học trên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1076325"/>
            <a:ext cx="7086599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Con trỏ nguyên i chứa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3000, vậy lệnh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i = i + 2;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i sẽ chứa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3004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Lưu ý: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ơn vị tăng của con trỏ char là 1 byte, con trỏ int là 2 bytes.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Tương tự, giả sử con trỏ char ch chứa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3003,vậy lệnh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ch = ch – 3;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ch sẽ chứa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3000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B3875A-55D2-4F54-9049-A1C77A18FE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21" r="23140"/>
          <a:stretch/>
        </p:blipFill>
        <p:spPr>
          <a:xfrm>
            <a:off x="7543799" y="895350"/>
            <a:ext cx="4191001" cy="5067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D054A7-EDF1-45B6-8980-DAB06313711F}"/>
                  </a:ext>
                </a:extLst>
              </p14:cNvPr>
              <p14:cNvContentPartPr/>
              <p14:nvPr/>
            </p14:nvContentPartPr>
            <p14:xfrm>
              <a:off x="7715160" y="2089440"/>
              <a:ext cx="509400" cy="1956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D054A7-EDF1-45B6-8980-DAB0631371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5800" y="2080080"/>
                <a:ext cx="528120" cy="19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3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2. Phép toán số học trên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1076325"/>
            <a:ext cx="7086599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Giả sử con trỏ nguyên i chứa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3004, vậy lệnh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i = i – 2; </a:t>
            </a:r>
          </a:p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i sẽ chứa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ịa chỉ 3000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B3875A-55D2-4F54-9049-A1C77A18FE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21" r="23140"/>
          <a:stretch/>
        </p:blipFill>
        <p:spPr>
          <a:xfrm>
            <a:off x="7543799" y="895350"/>
            <a:ext cx="4191001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7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2. Phép toán số học trên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199" y="1076325"/>
            <a:ext cx="11277601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 main () { </a:t>
            </a:r>
          </a:p>
          <a:p>
            <a:pPr marL="0" indent="0" algn="just">
              <a:buNone/>
            </a:pPr>
            <a:r>
              <a:rPr lang="vi-VN" sz="2800">
                <a:latin typeface="Times New Roman" pitchFamily="18" charset="0"/>
                <a:cs typeface="Times New Roman" pitchFamily="18" charset="0"/>
              </a:rPr>
              <a:t>int a = 20, b = 15; </a:t>
            </a:r>
          </a:p>
          <a:p>
            <a:pPr marL="0" indent="0" algn="just">
              <a:buNone/>
            </a:pPr>
            <a:r>
              <a:rPr lang="vi-VN" sz="2800">
                <a:latin typeface="Times New Roman" pitchFamily="18" charset="0"/>
                <a:cs typeface="Times New Roman" pitchFamily="18" charset="0"/>
              </a:rPr>
              <a:t>int *pa, *pb, temp; </a:t>
            </a:r>
          </a:p>
          <a:p>
            <a:pPr marL="0" indent="0" algn="just">
              <a:buNone/>
            </a:pPr>
            <a:r>
              <a:rPr lang="vi-VN" sz="2800">
                <a:latin typeface="Times New Roman" pitchFamily="18" charset="0"/>
                <a:cs typeface="Times New Roman" pitchFamily="18" charset="0"/>
              </a:rPr>
              <a:t>pa = &amp;a; // con trỏ pa chứa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ịa chỉ của a </a:t>
            </a:r>
          </a:p>
          <a:p>
            <a:pPr marL="0" indent="0" algn="just">
              <a:buNone/>
            </a:pPr>
            <a:r>
              <a:rPr lang="vi-VN" sz="2800">
                <a:latin typeface="Times New Roman" pitchFamily="18" charset="0"/>
                <a:cs typeface="Times New Roman" pitchFamily="18" charset="0"/>
              </a:rPr>
              <a:t>pb = &amp;b; // con trỏ pb chứa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ịa chỉ của b </a:t>
            </a:r>
          </a:p>
          <a:p>
            <a:pPr marL="0" indent="0" algn="just">
              <a:buNone/>
            </a:pPr>
            <a:r>
              <a:rPr lang="vi-VN" sz="2800">
                <a:latin typeface="Times New Roman" pitchFamily="18" charset="0"/>
                <a:cs typeface="Times New Roman" pitchFamily="18" charset="0"/>
              </a:rPr>
              <a:t>temp = *pa; </a:t>
            </a:r>
          </a:p>
          <a:p>
            <a:pPr marL="0" indent="0" algn="just">
              <a:buNone/>
            </a:pPr>
            <a:r>
              <a:rPr lang="vi-VN" sz="2800">
                <a:latin typeface="Times New Roman" pitchFamily="18" charset="0"/>
                <a:cs typeface="Times New Roman" pitchFamily="18" charset="0"/>
              </a:rPr>
              <a:t>*pa = *pb; </a:t>
            </a:r>
          </a:p>
          <a:p>
            <a:pPr marL="0" indent="0" algn="just">
              <a:buNone/>
            </a:pPr>
            <a:r>
              <a:rPr lang="vi-VN" sz="2800">
                <a:latin typeface="Times New Roman" pitchFamily="18" charset="0"/>
                <a:cs typeface="Times New Roman" pitchFamily="18" charset="0"/>
              </a:rPr>
              <a:t>*pb = temp; </a:t>
            </a:r>
          </a:p>
          <a:p>
            <a:pPr marL="0" indent="0" algn="just">
              <a:buNone/>
            </a:pPr>
            <a:r>
              <a:rPr lang="vi-VN" sz="2800">
                <a:latin typeface="Times New Roman" pitchFamily="18" charset="0"/>
                <a:cs typeface="Times New Roman" pitchFamily="18" charset="0"/>
              </a:rPr>
              <a:t>cout &lt;&lt; "a = " &lt;&lt; a &lt;&lt; endl; </a:t>
            </a:r>
          </a:p>
          <a:p>
            <a:pPr marL="0" indent="0" algn="just">
              <a:buNone/>
            </a:pPr>
            <a:r>
              <a:rPr lang="vi-VN" sz="2800">
                <a:latin typeface="Times New Roman" pitchFamily="18" charset="0"/>
                <a:cs typeface="Times New Roman" pitchFamily="18" charset="0"/>
              </a:rPr>
              <a:t>cout &lt;&lt; “b = ” &lt;&lt; b; </a:t>
            </a:r>
          </a:p>
          <a:p>
            <a:pPr marL="0" indent="0" algn="just">
              <a:buNone/>
            </a:pPr>
            <a:r>
              <a:rPr lang="vi-VN" sz="2800"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F5893-5AAF-4ED4-8072-00785B67A928}"/>
              </a:ext>
            </a:extLst>
          </p:cNvPr>
          <p:cNvSpPr/>
          <p:nvPr/>
        </p:nvSpPr>
        <p:spPr>
          <a:xfrm>
            <a:off x="7366000" y="1086264"/>
            <a:ext cx="459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>
                <a:latin typeface="Times New Roman" pitchFamily="18" charset="0"/>
                <a:cs typeface="Times New Roman" pitchFamily="18" charset="0"/>
              </a:rPr>
              <a:t>// kết quả xuất ra màn hình </a:t>
            </a:r>
          </a:p>
          <a:p>
            <a:pPr algn="just"/>
            <a:r>
              <a:rPr lang="vi-VN" sz="2400">
                <a:latin typeface="Times New Roman" pitchFamily="18" charset="0"/>
                <a:cs typeface="Times New Roman" pitchFamily="18" charset="0"/>
              </a:rPr>
              <a:t>a = 15 </a:t>
            </a:r>
          </a:p>
          <a:p>
            <a:pPr algn="just"/>
            <a:r>
              <a:rPr lang="vi-VN" sz="2400">
                <a:latin typeface="Times New Roman" pitchFamily="18" charset="0"/>
                <a:cs typeface="Times New Roman" pitchFamily="18" charset="0"/>
              </a:rPr>
              <a:t>b = 20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6AB05FB-B604-463F-9E8D-6159693AAF8A}"/>
                  </a:ext>
                </a:extLst>
              </p14:cNvPr>
              <p14:cNvContentPartPr/>
              <p14:nvPr/>
            </p14:nvContentPartPr>
            <p14:xfrm>
              <a:off x="2304000" y="2250360"/>
              <a:ext cx="8385120" cy="4125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6AB05FB-B604-463F-9E8D-6159693AAF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4640" y="2241000"/>
                <a:ext cx="8403840" cy="41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47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632</Words>
  <Application>Microsoft Office PowerPoint</Application>
  <PresentationFormat>Widescreen</PresentationFormat>
  <Paragraphs>86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1050</cp:revision>
  <dcterms:created xsi:type="dcterms:W3CDTF">2011-04-06T04:04:31Z</dcterms:created>
  <dcterms:modified xsi:type="dcterms:W3CDTF">2018-02-27T21:40:34Z</dcterms:modified>
</cp:coreProperties>
</file>