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4" r:id="rId3"/>
    <p:sldId id="275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04/02/2018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808196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s-ES" sz="4400" kern="0">
                <a:solidFill>
                  <a:srgbClr val="002060"/>
                </a:solidFill>
                <a:latin typeface="Cambria" panose="02040503050406030204" pitchFamily="18" charset="0"/>
              </a:rPr>
              <a:t>Con trỏ và mảng</a:t>
            </a:r>
            <a:endParaRPr lang="en-US" sz="44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s-ES" sz="2800" kern="0">
                  <a:solidFill>
                    <a:srgbClr val="002060"/>
                  </a:solidFill>
                  <a:latin typeface="Cambria" panose="02040503050406030204" pitchFamily="18" charset="0"/>
                </a:rPr>
                <a:t>Con trỏ và mảng</a:t>
              </a:r>
              <a:endParaRPr lang="en-US" sz="28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vi-VN">
                <a:latin typeface="Times New Roman" pitchFamily="18" charset="0"/>
                <a:cs typeface="Times New Roman" pitchFamily="18" charset="0"/>
              </a:rPr>
              <a:t>Giữa con trỏ và mảng có một sự quan hệ gần. Xem xét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đoạn 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mã dưới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>
                <a:latin typeface="Times New Roman" pitchFamily="18" charset="0"/>
                <a:cs typeface="Times New Roman" pitchFamily="18" charset="0"/>
              </a:rPr>
              <a:t>ây: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53ED6D-3E32-49F7-9F78-E4C109494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53" y="1781174"/>
            <a:ext cx="94964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s-ES" sz="2800" kern="0">
                  <a:solidFill>
                    <a:srgbClr val="002060"/>
                  </a:solidFill>
                  <a:latin typeface="Cambria" panose="02040503050406030204" pitchFamily="18" charset="0"/>
                </a:rPr>
                <a:t>Con trỏ và mảng</a:t>
              </a:r>
              <a:endParaRPr lang="en-US" sz="28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B52BA-6935-4AA6-AB98-2DAF8134B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48" y="1126850"/>
            <a:ext cx="114300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3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51</Words>
  <Application>Microsoft Office PowerPoint</Application>
  <PresentationFormat>Widescreen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1098</cp:revision>
  <dcterms:created xsi:type="dcterms:W3CDTF">2011-04-06T04:04:31Z</dcterms:created>
  <dcterms:modified xsi:type="dcterms:W3CDTF">2018-02-04T06:38:51Z</dcterms:modified>
</cp:coreProperties>
</file>