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4" r:id="rId3"/>
    <p:sldId id="275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04/02/2018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73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6" y="762000"/>
            <a:ext cx="8081964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s-ES" sz="4400" kern="0">
                <a:solidFill>
                  <a:srgbClr val="002060"/>
                </a:solidFill>
                <a:latin typeface="Cambria" panose="02040503050406030204" pitchFamily="18" charset="0"/>
              </a:rPr>
              <a:t>Mảng con trỏ</a:t>
            </a:r>
            <a:endParaRPr lang="en-US" sz="4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Mảng con trỏ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Mỗi biến con trỏ là một biến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ơn. Ta có thể tạo mảng của các con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trỏ. Mỗi phần tử của mảng là một con trỏ thông thường. Cú pháp 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ể khai báo mảng con trỏ là: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		type *pointerArray[elements];</a:t>
            </a:r>
          </a:p>
          <a:p>
            <a:pPr marL="0" indent="0" algn="just">
              <a:buNone/>
            </a:pP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type: kiểu dữ liệu mà các con trỏ phần tử trỏ đến. 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pointerArray: tên mảng con trỏ. 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elements: số phần tử của mảng con trỏ.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41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Mảng con trỏ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Ví dụ: int *p[5]; lệnh này khai báo mảng con trỏ p  có 5 phần tử.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Các lệnh dưới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ây minh họa cách sử dụng mảng này: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p[0] = &amp;a; //gán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ịa chỉ của biến nguyên a cho con trỏ p[0]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p[2] = p[0]; //sao chép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ịa chỉ có trong p[0] vào p[2]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b = *p[0]; //gán giá trị tại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ịa chỉ p[0] trỏ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ến vào biến b. Trong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trường hợp này, lệnh tương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ương với b=a; vì hiện tại p[0] chứa 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ịa chỉ của biến a.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990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</TotalTime>
  <Words>211</Words>
  <Application>Microsoft Office PowerPoint</Application>
  <PresentationFormat>Widescreen</PresentationFormat>
  <Paragraphs>28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1109</cp:revision>
  <dcterms:created xsi:type="dcterms:W3CDTF">2011-04-06T04:04:31Z</dcterms:created>
  <dcterms:modified xsi:type="dcterms:W3CDTF">2018-02-04T06:40:07Z</dcterms:modified>
</cp:coreProperties>
</file>