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27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8T08:21:30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12675 9599 0,'0'-24'296,"25"24"-280,0-25-16,0-25 16,24 50-16,-24-25 15,0 1-15,49-26 16,-49 50-16,0-25 16,0 0-16,-1 25 15,26 0-15,-25-24 16,24 24-1,26-25-15,-1 25 16,1 0-16,24 0 16,0 0-16,-24 0 15,-1-25-15,0 25 16,-24 0-16,-25 0 31,0 0-15,-1-25-16,1 25 15,25 0-15,24 0 16,1 0-16,24 0 16,-25 0-16,-24 0 15,0 0-15,-26 0 16,1 0-16,25 0 16,-1 0-1,-24 0-15,0 0 16,0 0-16,24 0 15,-24 0-15,0 0 16,25 0-16,-1 0 16,26 0-16,-26 0 15,26 0-15,-26 0 16,1 0 0,24 0-16,-24 0 15,24 0-15,-24 0 16,24 0-16,-24 0 15,24 0-15,-24 0 16,0 0-16,-1 0 16,1 0-16,24 0 15,25 0-15,25 25 16,-24 25-16,48-26 16,-48-24-16,-1 25 15,25 0-15,-50-25 16,-24 25-16,0 0 15,-1-1-15,1-24 16,-25 0-16,-1 0 16,1 25-16,25 0 15,-25-25 32,-1 0-47,-24 25 16,25-25-16,0 0 15,0 0 1,0 0-16,-1 25 47,1-25-47,-25 24 16,25-24-1,-25 25 1,0 0 31,0 0-32,0 0 1,0-1-16,0 1 141,0 0-126</inkml:trace>
  <inkml:trace contextRef="#ctx0" brushRef="#br0" timeOffset="845.7748">16718 8806 0,'-24'0'16,"48"0"-16,-73 0 78,49-25-78,0 0 15,25-25-15,-1-24 16,51-75-16,24 25 16,0-49-16,0 24 15,1 25-15,24 24 16,-25 51-16,-25-26 15,50 26-15,-24 24 16,-26 0-16,50 0 16,-25-24-16,0 24 15,25 0-15,-24 25 16,-1 0-16,-25 0 16,1 0-16,-26 0 15,26 0-15,24 0 16,-25 0-16,50 0 15,-24 0-15,-1 0 16,0 0 0,0 0-16,-24 0 15,-1 25-15,-49-25 16,49 0 0,-49 0-1,0 0 79</inkml:trace>
  <inkml:trace contextRef="#ctx0" brushRef="#br0" timeOffset="1478.3436">19323 7020 0,'25'0'78,"-1"49"-78,26-24 16,49 50-16,-24-51 15,24 26-15,25 0 16,-25-26-16,0 1 16,-24 0-16,-26-25 15,-49 25-15,25-25 16,0 25-1,-25-1 1,0 1 0,0 25-1,0-25-15,-50 24 16,-24 26 0,0-51-16,-26 26 15,26-25-15,24-25 16,1 25-16,24-25 15,-25 24-15,1-24 16,49 25 47</inkml:trace>
  <inkml:trace contextRef="#ctx0" brushRef="#br0" timeOffset="2430.2082">20836 6300 0,'0'25'31,"0"0"-31,0 0 0,0 0 16,0 24-16,0-24 15,0 25-15,25-1 16,0 1-16,-25 24 16,0-24-16,0-1 15,0 1-15,0 0 16,0-1-16,0 26 16,0-26-16,0 1 15,0 0-15,0-1 16,0 1-16,0-1 15,0-24-15,0 0 32,0 0-32,0 0 31,0-1-31,-25 1 0,25 25 16</inkml:trace>
  <inkml:trace contextRef="#ctx0" brushRef="#br0" timeOffset="3382.5738">20836 6300 0,'0'-24'47,"25"24"-32,0-25-15,24 25 16,1 0-16,24 0 16,1 0-16,-1 0 15,0 0-15,-24 0 16,-25 0 15,0 0 0,-1 0-15,-24 25 0,25-1-1,-25 1 1,0 0-1,0 0 1,0 0-16,-49-25 16,-1 49-16,0-24 15,-24 0-15,-25 0 16,49-1-16,1-24 16,24 0-16,-25 0 15,25 25 1,1-25-16,-1 25 15,0-25-15,-25 0 16,1 0-16,-1 0 16,0 0-16,-24 0 15,0 0-15,-1 0 16,1 0 0,-25 0-16,49 0 15,0 0-15</inkml:trace>
  <inkml:trace contextRef="#ctx0" brushRef="#br0" timeOffset="5860.8262">22597 6350 0,'0'-25'31,"0"0"-15,25 1-1,0-1-15</inkml:trace>
  <inkml:trace contextRef="#ctx0" brushRef="#br0" timeOffset="15919.0014">22572 6350 0,'0'-25'62,"-74"25"-31,24 0-31,-24 0 16,24 0-16,25 0 31,1 0-15,-26 0-16,25 0 62,0 0 95,25 25-126,0 0-31,0 24 16,0 26-16,0-26 15,0 1-15,0 0 16,0-1-16,0-24 15,0 0-15,-24 24 16,24-24-16,0 0 16,0 0-1,0 25 1,0-26 0,0 1-1,0 0 1,0 0-16,0 0 125,0-1-125,0 1 15,0 0 1,0 0 0,0 0-1,0-1 63,0 1-62,0 0 62,24-25-78,-24 25 16,25-25 78,0 0-79,0 0 1,49 25-16,25-1 15,25 1-15,-24 0 16,-51-25-16</inkml:trace>
  <inkml:trace contextRef="#ctx0" brushRef="#br0" timeOffset="16871.8705">22994 6871 0,'0'-25'109,"25"25"-109,0 0 16,24-74-16,1 24 16,-25-24-16,-1 24 15,1-24-15,-25 24 16,0 100 62,0-1-62,-25 1-16,1-1 15,24 26-15,-25-26 16,25 1-16,0 0 16,0-1-16,-25 1 15,25-25 1,-25-25-16,25 25 15,25-1 1,0-24 15,24 0-31,-49 25 16,25-25-16,50 25 16,-51-25-16,1 0 15,0 0-15,0 0 16,0 0-16,-25-25 15,24 25 32,1 0-31,0 0 15,0-25-31</inkml:trace>
  <inkml:trace contextRef="#ctx0" brushRef="#br0" timeOffset="17439.3832">23490 6276 0,'0'-25'125,"-25"25"-109,25-25-1,-25 0-15,25 0 32</inkml:trace>
  <inkml:trace contextRef="#ctx0" brushRef="#br0" timeOffset="18541.8885">23763 6052 0,'25'0'47,"-1"0"-16,26 25-31,25 0 0,49 0 16,-25 0-16,0-25 15,0 0-15,-24 0 16,-1 0 46,-49 24-46,-25 26 0,25 24-16,-1 26 15,-24 48-15,25-24 16,0 75-16,0-1 16,0 26-16,24-51 15,-24-49-15,0 25 16,0-75-16,-25-24 94,24-25-94,-73-25 125,-26-25-125,-24 0 15,0 0-15</inkml:trace>
  <inkml:trace contextRef="#ctx0" brushRef="#br0" timeOffset="19684.4228">26839 6077 0,'0'-25'16,"0"1"-1,-25 24 1,-50 0-16,26 0 16,-26 0-16,-49 0 15,0 0 1,-49 0-16,-26 0 15,26 0-15,24 0 16,0 0-16,99 0 16,26 0 77,-1 0-93,25 24 32,0 51-32,0-1 15,0 25-15,0 50 16,0-50-16,0 1 16,0 24-16,0 0 15,0-50-15,0 1 16,0-26-1,0-24-15,0 0 0,-25 24 16,25-24 62,0 0-62,0 0-1,0 0 1,0-1 0,0 1-1,25-25-15,24 0 16,26 25-16,-1-25 16,25 25-16,1-25 15,-1 0-15,0 0 16,-24 0-16,-26 0 15,-24 0 1,0 0-16,0 0 16,-1 0-1,1 0-15,0 0 16,25 0 0</inkml:trace>
  <inkml:trace contextRef="#ctx0" brushRef="#br0" timeOffset="20261.9292">27087 6598 0,'25'0'78,"-1"0"-78,26 0 16,24 0-16,26 0 15,-1 0-15,50 0 16,-50 0-16,0-25 15,-49 25-15,-1-25 16,1 25 15</inkml:trace>
  <inkml:trace contextRef="#ctx0" brushRef="#br0" timeOffset="20887.9942">27632 6598 0,'-24'25'0,"24"0"32,0 24-17,0-24-15,0 49 16,0 1-16,0-1 15,0 1-15,49 24 16,-24 0 0,0-24-16,-25-26 15,0 1 1,0-25 0,0-1 15,0 1-16,-50-25-15,1 25 16,24 0-16,0-25 16,-25 0-16,1 0 15,-1 25-15,1-25 16,-1 24-16,0-24 16,26 0-1</inkml:trace>
  <inkml:trace contextRef="#ctx0" brushRef="#br0" timeOffset="21980.9877">28426 6052 0,'-25'0'47,"75"25"-31,74 0-1,50 25-15,-26-1 16,-24 1-16,-24-50 16,-26 25-16,-24-25 15,-25 0 63,-1 0-78,-24 24 16,25 1-16,-25 50 16,25 49-16,-25 49 15,0-49-15,0 25 16,0-25-16,0-49 16,0-1-16,0 0 15,0-24-15,0-25 16,0 24-16,0-24 203,-25-25-187,0 0 30,1 25-46,-1-25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5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Tương quan giữa 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Mảng 2 chiều và con trỏ cấp 2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Con trỏ cấp 2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int **p=new int*[5];</a:t>
            </a:r>
          </a:p>
          <a:p>
            <a:pPr marL="0" indent="0" algn="just">
              <a:buNone/>
            </a:pPr>
            <a:r>
              <a:rPr lang="nn-NO">
                <a:latin typeface="Times New Roman" pitchFamily="18" charset="0"/>
                <a:cs typeface="Times New Roman" pitchFamily="18" charset="0"/>
              </a:rPr>
              <a:t>for(int i=0;i&lt;5;i++)</a:t>
            </a:r>
          </a:p>
          <a:p>
            <a:pPr marL="0" indent="0" algn="just">
              <a:buNone/>
            </a:pPr>
            <a:r>
              <a:rPr lang="nn-NO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nn-NO">
                <a:latin typeface="Times New Roman" pitchFamily="18" charset="0"/>
                <a:cs typeface="Times New Roman" pitchFamily="18" charset="0"/>
              </a:rPr>
              <a:t>		*(p+i)=new  int[7];</a:t>
            </a:r>
          </a:p>
          <a:p>
            <a:pPr marL="0" indent="0" algn="just">
              <a:buNone/>
            </a:pPr>
            <a:r>
              <a:rPr lang="nn-NO">
                <a:latin typeface="Times New Roman" pitchFamily="18" charset="0"/>
                <a:cs typeface="Times New Roman" pitchFamily="18" charset="0"/>
              </a:rPr>
              <a:t>	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Con trỏ cấp 2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for(int i=0;i&lt;5;i++)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for(int j=0;j&lt;7;j++)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p[i][j]=i+j;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8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Con trỏ cấp 2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for(int i=0;i&lt;5;i++)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for(int j=0;j&lt;7;j++)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cout&lt;&lt;p[i][j]&lt;&lt;"\t";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cout&lt;&lt;"\n";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Con trỏ cấp 2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for(int i=0;i&lt;5;i++)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for(int j=0;j&lt;7;j++)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cout&lt;&lt;*(*(p+i)+j)&lt;&lt;"\t";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cout&lt;&lt;"\n";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42F3AC-245B-48DF-A80C-E958F2A69407}"/>
                  </a:ext>
                </a:extLst>
              </p14:cNvPr>
              <p14:cNvContentPartPr/>
              <p14:nvPr/>
            </p14:nvContentPartPr>
            <p14:xfrm>
              <a:off x="4563000" y="2170080"/>
              <a:ext cx="6001200" cy="1348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42F3AC-245B-48DF-A80C-E958F2A69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3640" y="2160720"/>
                <a:ext cx="6019920" cy="13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60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113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1120</cp:revision>
  <dcterms:created xsi:type="dcterms:W3CDTF">2011-04-06T04:04:31Z</dcterms:created>
  <dcterms:modified xsi:type="dcterms:W3CDTF">2018-02-28T08:32:47Z</dcterms:modified>
</cp:coreProperties>
</file>