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4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04/02/2018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8081964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Con trỏ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Bài tập Con trỏ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Viết hàm hoán vị hai biến thực a, b bằng cách sử dụng con trỏ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ối vào là hai con trỏ). Viết chương trình chính nhập hai số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thực a, b. Sử dụng hàm trên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ể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ổi chỗ a và b.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</TotalTime>
  <Words>76</Words>
  <Application>Microsoft Office PowerPoint</Application>
  <PresentationFormat>Widescreen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1124</cp:revision>
  <dcterms:created xsi:type="dcterms:W3CDTF">2011-04-06T04:04:31Z</dcterms:created>
  <dcterms:modified xsi:type="dcterms:W3CDTF">2018-02-04T07:47:27Z</dcterms:modified>
</cp:coreProperties>
</file>