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Con trỏ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Bài tập Con trỏ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Viết chương trình nhập vào một mảng a gồm n phần tử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ngẫu nhiên [0..100]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Sắp xếp mảng theo chiều giảm dần (lưu ý sử dụng tên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mảng như con trỏ và sử dụng con trỏ).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70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1122</cp:revision>
  <dcterms:created xsi:type="dcterms:W3CDTF">2011-04-06T04:04:31Z</dcterms:created>
  <dcterms:modified xsi:type="dcterms:W3CDTF">2018-02-28T08:55:11Z</dcterms:modified>
</cp:coreProperties>
</file>