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viết hàm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nhập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/xuất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vào một ma trận vuông cấp 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với các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số ngẫu nhiên [-50,100]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hàm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tìm phần tử Max của ma trận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(dùng con trỏ thay thế cho mảng 2 chiều)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71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1125</cp:revision>
  <dcterms:created xsi:type="dcterms:W3CDTF">2011-04-06T04:04:31Z</dcterms:created>
  <dcterms:modified xsi:type="dcterms:W3CDTF">2018-02-28T09:17:00Z</dcterms:modified>
</cp:coreProperties>
</file>