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Con trỏ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Viết hàm cộng hai ma trận vuông a và b cấp n (sử dụng con trỏ)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ij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49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1123</cp:revision>
  <dcterms:created xsi:type="dcterms:W3CDTF">2011-04-06T04:04:31Z</dcterms:created>
  <dcterms:modified xsi:type="dcterms:W3CDTF">2018-02-28T09:34:30Z</dcterms:modified>
</cp:coreProperties>
</file>