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4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8081964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Con trỏ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Bài tập Con trỏ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Dùng Con trỏ để khai báo mảng 1 chiều (dùng con trỏ), thực hiện các chức năng:</a:t>
            </a:r>
          </a:p>
          <a:p>
            <a:pPr algn="just">
              <a:buFontTx/>
              <a:buChar char="-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Viết hàm Cấp phát bộ nhớ cho mảng có n phần tử</a:t>
            </a:r>
          </a:p>
          <a:p>
            <a:pPr algn="just">
              <a:buFontTx/>
              <a:buChar char="-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Viết hàm Nhập dữ liệu cho mảng từ bàn phím </a:t>
            </a:r>
          </a:p>
          <a:p>
            <a:pPr algn="just">
              <a:buFontTx/>
              <a:buChar char="-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Viết hàm xuất mảng ra màn hình</a:t>
            </a:r>
          </a:p>
          <a:p>
            <a:pPr algn="just">
              <a:buFontTx/>
              <a:buChar char="-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Viết hàm trả về 1 mảng con trỏ có tối đa 3 số lớn nhất trong dãy gốc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93</Words>
  <Application>Microsoft Office PowerPoint</Application>
  <PresentationFormat>Widescreen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1128</cp:revision>
  <dcterms:created xsi:type="dcterms:W3CDTF">2011-04-06T04:04:31Z</dcterms:created>
  <dcterms:modified xsi:type="dcterms:W3CDTF">2018-02-28T14:54:00Z</dcterms:modified>
</cp:coreProperties>
</file>