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1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tự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Bài 1: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Viết hàm tính giá trị đa thức: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f(x) = a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… + a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+ a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với đối vào là biến nguyên n và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mảng thực a. </a:t>
            </a:r>
          </a:p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Bài 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Dùng con trỏ để nhập vào 2 Vector có N chiều.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p(p1,p2,…,pn)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q(q1,q2,…,qn)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Tính khoảng cách của 2 Vector này theo công thức Euclid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D4ACB-426C-43D5-8BB8-BE0A0848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5444160"/>
            <a:ext cx="7765109" cy="9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tự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Bài 3: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tính tích phân của f(x) trên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oạn[a, b] bằng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công thức hình thang.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ó, tích phân của f(x) trên [a, b] bằng: h * s. Trong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ó: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h là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ộ dài khoảng phân hoạch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oạn [a, b] thành n khoảng.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s là tổng tất cả các f(a+i*h) với i từ 1 tới n.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Sử dụng hàm trên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tính tích phân trong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oạn [-1, 4] của: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f(x) = (e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-2sin(x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))/ (1+x</a:t>
            </a:r>
            <a:r>
              <a:rPr lang="vi-VN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). (nghiên cứu cách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ưa con trỏ vào giải quyết bài toán).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7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tự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u="sng">
                <a:latin typeface="Times New Roman" pitchFamily="18" charset="0"/>
                <a:cs typeface="Times New Roman" pitchFamily="18" charset="0"/>
              </a:rPr>
              <a:t>Bài 4: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Dùng con trỏ cấp 2 để xử lý mảng 2 chiều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Khai báo, cấp phát con trỏ cấp 2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Nhập dữ liệu cho mảng 2 chiều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Xuất dữ liệu mảng 2 chiều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Xuất 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ờng chéo chính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Xuất 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ờng chéo phụ</a:t>
            </a:r>
          </a:p>
          <a:p>
            <a:pPr algn="just"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Tính tổng giá trị mạng 2 chiều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7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321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1141</cp:revision>
  <dcterms:created xsi:type="dcterms:W3CDTF">2011-04-06T04:04:31Z</dcterms:created>
  <dcterms:modified xsi:type="dcterms:W3CDTF">2018-02-04T08:56:57Z</dcterms:modified>
</cp:coreProperties>
</file>