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01/03/2018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47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71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63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3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98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133600" y="762000"/>
            <a:ext cx="84582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Cách nhập chuỗi-xuất chuỗi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Cách nhập chuỗi-xuất chuỗi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v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Để nhập dữ liệu cho biến Chuỗi, ta dùng hàm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gets()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algn="just">
              <a:buFont typeface="Wingdings" pitchFamily="2" charset="2"/>
              <a:buChar char="v"/>
            </a:pP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Hàm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gets()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đọc các ký tự từ bàn phím  vào trong mảng trỏ đến bởi s cho đến khi nhấn Enter. Ký tự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sẽ được đặt  sau ký tự cuối cùng của Chuỗi nhập vào trong mảng.</a:t>
            </a: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EEC06F-4384-46FF-B645-93952DDA961B}"/>
              </a:ext>
            </a:extLst>
          </p:cNvPr>
          <p:cNvSpPr txBox="1"/>
          <p:nvPr/>
        </p:nvSpPr>
        <p:spPr>
          <a:xfrm>
            <a:off x="2362200" y="1828800"/>
            <a:ext cx="5181600" cy="646331"/>
          </a:xfrm>
          <a:prstGeom prst="rect">
            <a:avLst/>
          </a:prstGeom>
          <a:noFill/>
          <a:ln w="3175" cmpd="dbl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char *gets(char *s);</a:t>
            </a:r>
          </a:p>
        </p:txBody>
      </p:sp>
    </p:spTree>
    <p:extLst>
      <p:ext uri="{BB962C8B-B14F-4D97-AF65-F5344CB8AC3E}">
        <p14:creationId xmlns:p14="http://schemas.microsoft.com/office/powerpoint/2010/main" val="367741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Cách nhập chuỗi-xuất chuỗi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Wingdings" pitchFamily="2" charset="2"/>
              <a:buChar char="v"/>
            </a:pPr>
            <a:r>
              <a:rPr lang="vi-VN" b="1" i="1" u="sng">
                <a:latin typeface="Times New Roman" pitchFamily="18" charset="0"/>
                <a:cs typeface="Times New Roman" pitchFamily="18" charset="0"/>
              </a:rPr>
              <a:t>Lưu ý: 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Khi dùng </a:t>
            </a:r>
            <a:r>
              <a:rPr lang="vi-V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cin&gt;&gt;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ể nhập dữ liệu cho chuỗi, chương  trình </a:t>
            </a:r>
            <a:r>
              <a:rPr lang="vi-V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sẽ tự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ộng ngắt chuỗi khi gặp ký tự khoảng trắng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 trong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chuỗi. Do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ó,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ể chuỗi không bị ngắt khi gặp ký tự khoảng trắng, ta sẽ dùng hàm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gets()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, hoặc </a:t>
            </a:r>
            <a:r>
              <a:rPr lang="vi-V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cin.getline() 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thay vì hàm </a:t>
            </a:r>
            <a:r>
              <a:rPr lang="vi-V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 thông thường.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r>
              <a:rPr lang="vi-VN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vi-VN" sz="28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cin.getline</a:t>
            </a:r>
            <a:r>
              <a:rPr lang="vi-VN" sz="2800">
                <a:latin typeface="Times New Roman" pitchFamily="18" charset="0"/>
                <a:cs typeface="Times New Roman" pitchFamily="18" charset="0"/>
              </a:rPr>
              <a:t>(chu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ỗi</a:t>
            </a:r>
            <a:r>
              <a:rPr lang="vi-VN" sz="2800">
                <a:latin typeface="Times New Roman" pitchFamily="18" charset="0"/>
                <a:cs typeface="Times New Roman" pitchFamily="18" charset="0"/>
              </a:rPr>
              <a:t>, số ký tự tối đa);</a:t>
            </a:r>
          </a:p>
          <a:p>
            <a:r>
              <a:rPr lang="vi-VN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vi-VN" sz="2800">
                <a:latin typeface="Times New Roman" pitchFamily="18" charset="0"/>
                <a:cs typeface="Times New Roman" pitchFamily="18" charset="0"/>
              </a:rPr>
              <a:t>Ví dụ:</a:t>
            </a:r>
          </a:p>
          <a:p>
            <a:pPr lvl="2"/>
            <a:r>
              <a:rPr lang="vi-VN" sz="28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char </a:t>
            </a:r>
            <a:r>
              <a:rPr lang="vi-VN" sz="2800">
                <a:latin typeface="Times New Roman" pitchFamily="18" charset="0"/>
                <a:cs typeface="Times New Roman" pitchFamily="18" charset="0"/>
              </a:rPr>
              <a:t>*str;</a:t>
            </a:r>
          </a:p>
          <a:p>
            <a:pPr lvl="2"/>
            <a:r>
              <a:rPr lang="vi-VN" sz="2800">
                <a:latin typeface="Times New Roman" pitchFamily="18" charset="0"/>
                <a:cs typeface="Times New Roman" pitchFamily="18" charset="0"/>
              </a:rPr>
              <a:t>str = </a:t>
            </a:r>
            <a:r>
              <a:rPr lang="vi-VN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vi-VN" sz="2800">
                <a:latin typeface="Times New Roman" pitchFamily="18" charset="0"/>
                <a:cs typeface="Times New Roman" pitchFamily="18" charset="0"/>
              </a:rPr>
              <a:t> char [30];</a:t>
            </a:r>
          </a:p>
          <a:p>
            <a:pPr lvl="2"/>
            <a:r>
              <a:rPr lang="vi-VN" sz="28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cin.getline</a:t>
            </a:r>
            <a:r>
              <a:rPr lang="vi-VN" sz="2800">
                <a:latin typeface="Times New Roman" pitchFamily="18" charset="0"/>
                <a:cs typeface="Times New Roman" pitchFamily="18" charset="0"/>
              </a:rPr>
              <a:t>(str, 30);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625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Cách nhập chuỗi-xuất chuỗi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v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Để xuất Chuỗi ra màn hình, ta dùng hàm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puts()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v"/>
            </a:pP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Hoặc ta có thể dùng </a:t>
            </a:r>
            <a:r>
              <a:rPr lang="en-US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</a:p>
          <a:p>
            <a:pPr marL="0" indent="0" algn="ctr">
              <a:buNone/>
            </a:pPr>
            <a:r>
              <a:rPr lang="en-US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cout &lt;&lt; s;</a:t>
            </a:r>
            <a:endParaRPr lang="en-US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BEB98FF5-150B-498D-8E57-68C23DA65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752600"/>
            <a:ext cx="59436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algn="ctr"/>
            <a:r>
              <a:rPr lang="en-US" sz="36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puts(const char *</a:t>
            </a:r>
            <a:r>
              <a:rPr lang="en-US" sz="3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endParaRPr lang="en-US" sz="3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0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Cách nhập chuỗi-xuất chuỗi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sz="2400" b="1" i="1" u="sng">
                <a:latin typeface="Times New Roman" pitchFamily="18" charset="0"/>
                <a:cs typeface="Times New Roman" pitchFamily="18" charset="0"/>
              </a:rPr>
              <a:t>Ví dụ:</a:t>
            </a:r>
          </a:p>
          <a:p>
            <a:pPr lvl="1"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int main()</a:t>
            </a:r>
          </a:p>
          <a:p>
            <a:pPr lvl="1"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1"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str[20];</a:t>
            </a:r>
          </a:p>
          <a:p>
            <a:pPr lvl="1"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	cout&lt;&lt;“Nhap chuoi:";</a:t>
            </a:r>
          </a:p>
          <a:p>
            <a:pPr lvl="1"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	gets(str);</a:t>
            </a:r>
          </a:p>
          <a:p>
            <a:pPr lvl="1"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	cout&lt;&lt;"\n Xuat chuoi:";</a:t>
            </a:r>
          </a:p>
          <a:p>
            <a:pPr lvl="1"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	puts(str);</a:t>
            </a:r>
          </a:p>
          <a:p>
            <a:pPr lvl="1"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	return 0;</a:t>
            </a:r>
          </a:p>
          <a:p>
            <a:pPr lvl="1"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 algn="just"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488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Cách nhập chuỗi-xuất chuỗi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 descr="Screen Clipping">
            <a:extLst>
              <a:ext uri="{FF2B5EF4-FFF2-40B4-BE49-F238E27FC236}">
                <a16:creationId xmlns:a16="http://schemas.microsoft.com/office/drawing/2014/main" id="{76A2741D-195B-4249-AB67-C89A57A5E9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2"/>
          <a:stretch/>
        </p:blipFill>
        <p:spPr>
          <a:xfrm>
            <a:off x="1828800" y="1356691"/>
            <a:ext cx="6629400" cy="468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45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Hàm strlen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v"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Tính độ dài của chuỗi s</a:t>
            </a:r>
          </a:p>
          <a:p>
            <a:pPr lvl="1" algn="ctr"/>
            <a:r>
              <a:rPr lang="vi-VN" sz="3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strlen(char *s); </a:t>
            </a:r>
          </a:p>
          <a:p>
            <a:pPr marL="457200" lvl="1" indent="0">
              <a:buNone/>
            </a:pPr>
            <a:r>
              <a:rPr lang="vi-VN" sz="320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pPr marL="457200" lvl="1" indent="0">
              <a:buNone/>
            </a:pPr>
            <a:r>
              <a:rPr lang="vi-VN" sz="320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914400" lvl="2" indent="0">
              <a:buNone/>
            </a:pPr>
            <a:r>
              <a:rPr lang="vi-VN" sz="32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vi-VN" sz="3200"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vi-VN" sz="3200">
                <a:latin typeface="Times New Roman" pitchFamily="18" charset="0"/>
                <a:cs typeface="Times New Roman" pitchFamily="18" charset="0"/>
              </a:rPr>
              <a:t> = "Lap trinh C";</a:t>
            </a:r>
          </a:p>
          <a:p>
            <a:pPr marL="914400" lvl="2" indent="0">
              <a:buNone/>
            </a:pPr>
            <a:r>
              <a:rPr lang="vi-VN" sz="3200">
                <a:latin typeface="Times New Roman" pitchFamily="18" charset="0"/>
                <a:cs typeface="Times New Roman" pitchFamily="18" charset="0"/>
              </a:rPr>
              <a:t>cout&lt;&lt;"Do dai s = "&lt;&lt;strlen(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vi-VN" sz="320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457200" lvl="1" indent="0">
              <a:buNone/>
            </a:pPr>
            <a:r>
              <a:rPr lang="vi-VN" sz="320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457200" lvl="1" indent="0" algn="r">
              <a:buNone/>
            </a:pPr>
            <a:r>
              <a:rPr lang="vi-VN" sz="3200">
                <a:latin typeface="Times New Roman" pitchFamily="18" charset="0"/>
                <a:cs typeface="Times New Roman" pitchFamily="18" charset="0"/>
              </a:rPr>
              <a:t>Kết quả</a:t>
            </a:r>
          </a:p>
          <a:p>
            <a:pPr marL="457200" lvl="1" indent="0" algn="r">
              <a:buNone/>
            </a:pPr>
            <a:r>
              <a:rPr lang="vi-VN" sz="3200">
                <a:latin typeface="Times New Roman" pitchFamily="18" charset="0"/>
                <a:cs typeface="Times New Roman" pitchFamily="18" charset="0"/>
              </a:rPr>
              <a:t>Do dai s = 11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959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2714</TotalTime>
  <Words>306</Words>
  <Application>Microsoft Office PowerPoint</Application>
  <PresentationFormat>Widescreen</PresentationFormat>
  <Paragraphs>61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1184</cp:revision>
  <dcterms:created xsi:type="dcterms:W3CDTF">2011-04-06T04:04:31Z</dcterms:created>
  <dcterms:modified xsi:type="dcterms:W3CDTF">2018-03-01T01:45:49Z</dcterms:modified>
</cp:coreProperties>
</file>