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7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8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Hàm strcpy,strncpy 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- sao chép chuỗi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strcpy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Để sử dụng các hàm này, ta phải khai báo dòng lệnh sau:</a:t>
            </a:r>
          </a:p>
          <a:p>
            <a:pPr marL="457200" lvl="1" indent="0" algn="ctr">
              <a:buNone/>
            </a:pPr>
            <a:r>
              <a:rPr 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#include &lt;string.h&gt; 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Sao  chép  nội  dung  chuỗi  nguồn  vào  chuỗi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đích, nội dung của chuỗi đích sẽ bị xóa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r>
              <a:rPr lang="vi-VN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strcpy(char *đích, char *nguồn);</a:t>
            </a: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strcpy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800" b="1" i="1" u="sng">
                <a:latin typeface="Times New Roman" pitchFamily="18" charset="0"/>
                <a:cs typeface="Times New Roman" pitchFamily="18" charset="0"/>
              </a:rPr>
              <a:t>Ví dụ: </a:t>
            </a:r>
            <a:r>
              <a:rPr lang="en-US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strcpy(s1, s2):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Sao chép Chuỗi s2 vào s1</a:t>
            </a:r>
          </a:p>
          <a:p>
            <a:pPr lvl="3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lvl="3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3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str1[20], str2[20];</a:t>
            </a:r>
          </a:p>
          <a:p>
            <a:pPr lvl="3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cout&lt;&lt;"nhap chuoi 1:"; gets(str1);</a:t>
            </a:r>
          </a:p>
          <a:p>
            <a:pPr lvl="3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strcpy(str2,str1);</a:t>
            </a:r>
          </a:p>
          <a:p>
            <a:pPr lvl="3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cout&lt;&lt;"\nXuat chuoi 2:"; puts(str2);</a:t>
            </a:r>
          </a:p>
          <a:p>
            <a:pPr lvl="3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vi-VN" sz="3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2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strncpy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vi-VN" sz="3600">
                <a:latin typeface="Times New Roman" pitchFamily="18" charset="0"/>
                <a:cs typeface="Times New Roman" pitchFamily="18" charset="0"/>
              </a:rPr>
              <a:t>Chép n ký tự từ chuỗi nguồn sang chuỗi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>
                <a:latin typeface="Times New Roman" pitchFamily="18" charset="0"/>
                <a:cs typeface="Times New Roman" pitchFamily="18" charset="0"/>
              </a:rPr>
              <a:t>đích. Nếu chiều dài nguồn &lt;  n  thì hàm sẽ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>
                <a:latin typeface="Times New Roman" pitchFamily="18" charset="0"/>
                <a:cs typeface="Times New Roman" pitchFamily="18" charset="0"/>
              </a:rPr>
              <a:t>điền khoảng trắng cho đủ n ký tự vào đích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vi-VN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strncpy(char *đích, char *nguồn, int n);</a:t>
            </a:r>
            <a:endParaRPr lang="en-US" sz="3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u="sng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endParaRPr lang="vi-VN" sz="3600" i="1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07D69D4F-44CA-4032-91FE-6D420C58B6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25"/>
          <a:stretch/>
        </p:blipFill>
        <p:spPr>
          <a:xfrm>
            <a:off x="2438400" y="4343400"/>
            <a:ext cx="6235412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153</Words>
  <Application>Microsoft Office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1192</cp:revision>
  <dcterms:created xsi:type="dcterms:W3CDTF">2011-04-06T04:04:31Z</dcterms:created>
  <dcterms:modified xsi:type="dcterms:W3CDTF">2018-03-01T02:05:06Z</dcterms:modified>
</cp:coreProperties>
</file>