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74" r:id="rId3"/>
    <p:sldId id="275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79" autoAdjust="0"/>
    <p:restoredTop sz="89587" autoAdjust="0"/>
  </p:normalViewPr>
  <p:slideViewPr>
    <p:cSldViewPr>
      <p:cViewPr varScale="1">
        <p:scale>
          <a:sx n="72" d="100"/>
          <a:sy n="72" d="100"/>
        </p:scale>
        <p:origin x="258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01/03/2018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7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96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133600" y="762000"/>
            <a:ext cx="8458200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Hàm strcat,strncat</a:t>
            </a:r>
          </a:p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  - nối chuỗi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Hàm </a:t>
              </a:r>
              <a:r>
                <a:rPr lang="en-US" sz="28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strcat</a:t>
              </a:r>
              <a:endParaRPr 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800"/>
              <a:t>Trang </a:t>
            </a:r>
            <a:fld id="{99166BD8-DA3C-4BE0-9C00-AA0485D1F6DE}" type="slidenum">
              <a:rPr lang="en-US" sz="2800" smtClean="0"/>
              <a:pPr/>
              <a:t>2</a:t>
            </a:fld>
            <a:endParaRPr lang="en-US" sz="280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v"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Nối chuỗi s2 vào cuối chuỗi s1</a:t>
            </a:r>
          </a:p>
          <a:p>
            <a:pPr marL="0" indent="0" algn="ctr">
              <a:buNone/>
            </a:pPr>
            <a:r>
              <a:rPr lang="en-US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strcat(s1, s2)</a:t>
            </a:r>
            <a:endParaRPr lang="en-US" sz="2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void main(){</a:t>
            </a:r>
          </a:p>
          <a:p>
            <a:pPr lvl="2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char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str1[20], str2[20];</a:t>
            </a:r>
          </a:p>
          <a:p>
            <a:pPr lvl="2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	cout&lt;&lt;"nhap chuoi 1:"; gets(str1);</a:t>
            </a:r>
          </a:p>
          <a:p>
            <a:pPr lvl="2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	cout&lt;&lt;"\nhap chuoi 2:"; gets(str2);</a:t>
            </a:r>
          </a:p>
          <a:p>
            <a:pPr lvl="2">
              <a:buNone/>
            </a:pP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strcat(str1,str2);</a:t>
            </a:r>
          </a:p>
          <a:p>
            <a:pPr lvl="2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	cout&lt;&lt;"\nXuat chuoi sau khi noi:";</a:t>
            </a:r>
          </a:p>
          <a:p>
            <a:pPr lvl="2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	puts(str1);</a:t>
            </a:r>
          </a:p>
          <a:p>
            <a:pPr lvl="2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413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Hàm </a:t>
              </a:r>
              <a:r>
                <a:rPr lang="en-US" sz="28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strncat</a:t>
              </a:r>
              <a:endParaRPr 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800"/>
              <a:t>Trang </a:t>
            </a:r>
            <a:fld id="{99166BD8-DA3C-4BE0-9C00-AA0485D1F6DE}" type="slidenum">
              <a:rPr lang="en-US" sz="2800" smtClean="0"/>
              <a:pPr/>
              <a:t>3</a:t>
            </a:fld>
            <a:endParaRPr lang="en-US" sz="280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itchFamily="2" charset="2"/>
              <a:buChar char="v"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Nối n ký tự đầu tiên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của chuỗi s2 vào chuỗi s1</a:t>
            </a:r>
          </a:p>
          <a:p>
            <a:pPr marL="0" indent="0" algn="ctr">
              <a:buNone/>
            </a:pPr>
            <a:r>
              <a:rPr lang="vi-VN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strncat(char s1[],char s2[],int n);</a:t>
            </a:r>
            <a:endParaRPr lang="en-US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89C133-B1AE-4641-A59D-FEF6EF0800A3}"/>
              </a:ext>
            </a:extLst>
          </p:cNvPr>
          <p:cNvSpPr/>
          <p:nvPr/>
        </p:nvSpPr>
        <p:spPr>
          <a:xfrm>
            <a:off x="437322" y="221379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/>
              <a:t>int main (){</a:t>
            </a:r>
          </a:p>
          <a:p>
            <a:r>
              <a:rPr lang="en-US" sz="2400"/>
              <a:t>  char str1[20];</a:t>
            </a:r>
          </a:p>
          <a:p>
            <a:r>
              <a:rPr lang="en-US" sz="2400"/>
              <a:t>  char str2[20];</a:t>
            </a:r>
          </a:p>
          <a:p>
            <a:r>
              <a:rPr lang="en-US" sz="2400"/>
              <a:t>  strcpy (str1,"To be ");</a:t>
            </a:r>
          </a:p>
          <a:p>
            <a:r>
              <a:rPr lang="en-US" sz="2400"/>
              <a:t>  strcpy (str2,"or not to be");</a:t>
            </a:r>
          </a:p>
          <a:p>
            <a:r>
              <a:rPr lang="en-US" sz="2400"/>
              <a:t>  strncat (str1, str2, 6);</a:t>
            </a:r>
          </a:p>
          <a:p>
            <a:r>
              <a:rPr lang="en-US" sz="2400"/>
              <a:t>  puts (str1);</a:t>
            </a:r>
          </a:p>
          <a:p>
            <a:r>
              <a:rPr lang="en-US" sz="2400"/>
              <a:t>  return 0;</a:t>
            </a:r>
          </a:p>
          <a:p>
            <a:r>
              <a:rPr lang="en-US" sz="2400"/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671905-3C50-4C5A-AF61-C3CE6E0F471B}"/>
              </a:ext>
            </a:extLst>
          </p:cNvPr>
          <p:cNvSpPr/>
          <p:nvPr/>
        </p:nvSpPr>
        <p:spPr>
          <a:xfrm>
            <a:off x="7170382" y="3429000"/>
            <a:ext cx="197361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/>
              <a:t>Kết quả:</a:t>
            </a:r>
          </a:p>
          <a:p>
            <a:r>
              <a:rPr lang="en-US" sz="2800"/>
              <a:t>To be or not</a:t>
            </a:r>
          </a:p>
        </p:txBody>
      </p:sp>
    </p:spTree>
    <p:extLst>
      <p:ext uri="{BB962C8B-B14F-4D97-AF65-F5344CB8AC3E}">
        <p14:creationId xmlns:p14="http://schemas.microsoft.com/office/powerpoint/2010/main" val="1966059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2721</TotalTime>
  <Words>125</Words>
  <Application>Microsoft Office PowerPoint</Application>
  <PresentationFormat>Widescreen</PresentationFormat>
  <Paragraphs>37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Cambria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1203</cp:revision>
  <dcterms:created xsi:type="dcterms:W3CDTF">2011-04-06T04:04:31Z</dcterms:created>
  <dcterms:modified xsi:type="dcterms:W3CDTF">2018-03-01T02:15:19Z</dcterms:modified>
</cp:coreProperties>
</file>