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75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3-01T02:33:42.4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17562 5283 0,'0'50'218,"0"0"-218,0-1 16,0 1-16,0-1 16,0-24-16,0 50 15,0-26-15,0 1 16,0-25-16,0 24 16,0-24-16,0 25 15,0-25 16,0-1-15,0 1-16,0 0 16,0 25-16,0-26 15,0 1-15,0 0 16,0 0-16,0 0 16,0-1-1,0 1 16,0 0-15,0 0-16,0 0 94,0-1-63,0 1-15,0 0-1,0 0 1,0 24-16,0-24 16</inkml:trace>
  <inkml:trace contextRef="#ctx0" brushRef="#br0" timeOffset="2768.0877">17587 5259 0,'0'-25'109,"24"25"-77,1 0-32,0 0 15,0 0-15,0 0 16,24 0-16,1 0 16,-25 0-16,24 0 15,1 0-15,-1 0 16,1 0-16,24 0 15,-24 0-15,0 0 16,-1 0-16,-24 0 16,25 0-16,-1 0 15,1 0-15,-25 0 16,24 0-16,1 0 16,0 0-16,-1 0 15,-24 0-15,25 0 16,-1 0-16,-24 0 15,0 0-15,0 0 16,24 0 0,1 0-16,-1 0 15,1 0-15,0 0 16,-1 0-16,1 0 16,-1 0-16,-24 0 15,0 0-15,0 0 16,0 0-1,-1 0 1,1 0 0,0 0-16,25 0 15,-26 0-15,26 0 16,-25 0-16,49 0 16,-49 0-16,0 0 15,25 0-15,-26 0 16,1 0-16,0 0 15,25 0-15,-26 0 16,26 0 0,24 0-1,-49 0 1,25 0-16,-25 0 16,24 0-16,-24 0 15,25 0 1,-26 0-16,1 0 15,50 0-15,-51 0 16,1 0-16,0 0 16,25 0-16,-26 0 15,26 0 1,-25 0 0,0 0-16,24 0 15,1 0-15,0 0 16,-1 0-16,1 0 15,24 0-15,-24 0 16,24 0-16,-24 0 16,-1 0-16,26 0 15,-26 0-15,-24 0 16,0 0-16,25 0 16,-26 0-16,26 0 15,-25 0-15,0 0 16,49 0-16,-24 0 15,-1 0-15,1 0 16,0 0-16,-1 0 16,1 0-1,-25 0-15,-1 0 16,1 0 15,0 0-15,0 0-1,0 0 1,-1 0-16,26 0 16,24 0-16,-24 0 15,24 0-15,-24 0 16,-25 0-16,24 0 16,1 0-16,0 0 15,-26 0-15,26 0 16,0 0-16,-1 0 15,1 0-15,0 0 16,-1 0-16,-24 0 16,0 0-1,0 0-15,-1 0 16,1 0-16,25 0 16,-1 25-16,-24-25 15,25 0 1,-1 0-16,1 0 0,24 0 15,-49 0 1,25 0-16,-25 0 16,24 0-16,1 0 15,-1 0-15,1 0 16,-25 0-16,24 0 16,26 0-16,-26 0 15,1 0-15,0 0 16,-1 0-16,1 0 15,24 0-15,-24 0 16,0 0-16,24 0 16,-49 0-16,24 0 15,-24 0-15,25 0 16,-1 0-16,-24 0 16,25 0-16,-1 0 15,1 0-15,24 0 16,1 0-16,-26 0 15,26 0-15,-1 0 16,-24 0-16,-25 0 16,0 0-16,-1 0 15,1 0 1,0 0-16,0 0 16,0 0-1,-1 0 1,1 0-16,0 0 15,0 0 1,0 0-16,-25 24 47,24-24-31,1 0-16,0 0 31,0 0-16,0 0-15,-1 0 16,1 0-16,25 0 16</inkml:trace>
  <inkml:trace contextRef="#ctx0" brushRef="#br0" timeOffset="6032.4984">17587 6524 0,'24'0'156,"1"0"-140,0 0-1,0 0 1,0 0 0,-1 0-16,1 0 15,25 0-15,24 0 16,-24 0-16,-1 0 16,1 0-16,24 0 15,-49 0-15,25 0 16,-1 0-16,-24 0 15,25 0 1,-1 0-16,-24 0 16,25 0-16,-1 0 15,-24 0-15,50 0 16,-50 0-16,-1 0 16,1 0-1,0 0-15,0 0 16,0 0-16,-1 0 15,1 0 1,0 0-16,0 0 16,0 0-16,-1 0 15,1 0-15,0 0 16,0 0-16,0 0 16,-1 0-16,1 0 15,25 0 1,-25 0-1,-1 0 1,26 0 0,-25 0-1,24 0-15,-24 0 16,0 0-16,0 0 16,24 0-1,-24 0-15,0 0 0,0 24 16,0-24-1,-1 0-15,26 0 16,-25 0-16,0 0 16,24 0-16,1 0 15,0 0 1,24 0-16,0 0 16,-24 0-16,24 0 15,-24 0-15,0 0 16,-26 0-16,51 0 15,-50 0-15,-1 0 16,26 0-16,0 0 16,24 0-16,0 0 15,1 0-15,-1 0 16,1 0-16,-1 0 16,1 0-16,-1 0 15,0 0-15,1 0 16,-1 0-16,-24 0 15,-25 0-15,-1 0 16,1 0-16,25 0 16,-1 0-16,1 0 15,0 0-15,-1 0 16,1 0-16,24 0 16,-24 0-16,0 0 15,-1 0-15,1 0 16,-1 0-16,1 0 15,24 0 1,-24 0-16,0 0 16,-1 0-16,1 0 15,-1 0-15,1 0 16,0 0-16,24 0 16,-24 0-16,-1 0 15,1 0-15,24 0 16,1 0-16,-1 0 15,25 0-15,-24 0 16,24 0-16,-25 0 16,26 0-16,24 25 15,-25-25-15,-25 0 16,1 0-16,-1 0 16,-24 0-16,-1 0 15,1 0-15,0 0 16,-26 0-16,1 0 15,0 0-15,0 0 16,0 0-16,24 0 16,-24 0-16,25 0 15,24 0-15,-24 0 16,-1 0 0,1 0-16,-25 0 15,24 0-15,-24 0 31,0 0-15,0 0 0,-1 0-16,1 0 15,0 0 1,0 0 0,0 0-1,-1 0 1,26 0-16,-25 0 15,24 0-15,-24 0 16,0 0-16,0 0 16,0 0-16,24 0 15,-24 0-15,0 0 16,25 0-16,-1 0 16,-24 0-16,25 0 15,-26 0-15,26 0 16,-25 0-16,24 0 15,1 0-15,0 0 16,24 0-16,-24 0 16,-1 0-16,1 0 15,-25 0 48,-1 0-48,1 0 126</inkml:trace>
  <inkml:trace contextRef="#ctx0" brushRef="#br0" timeOffset="7486.9522">25623 5283 0,'0'25'46,"0"0"-30,0 0-16,0 24 16,0-24-1,0 0-15,0 0 16,0 49-16,0-49 16,0 25-16,0-26 15,0 26-15,0 24 16,0-49-1,0 25-15,0-25 16,0 0-16,0-1 16,0 1-1,0 0 1,0 0-16,0 0 16,0-1-1,0 1 1,0 0-1,0 0 1,0 0 0,0-1-16,0 1 15,0 0 1,0 0 31,0 0-32,0-1 1,0 1-16,0 0 16,0 0-16,0 0 15,0-1 1,0 1-16,0 0 16,0 0-1</inkml:trace>
  <inkml:trace contextRef="#ctx0" brushRef="#br0" timeOffset="10816.9668">17983 5829 0,'25'0'125,"-25"-25"-109,25 25-16,0 0 15,0 0-15,24-25 16,1 1 0,-50-1-16,25 0 15,-1-25 1,1 50 0,-25-24-16,0-1 78,0 0-63,-25 25 1,25-25-16,-24 25 16,-26 0-16,0-25 15,26 25 1,-1-24-16,0 24 15,-25 0 1,26 0-16,-1 0 16,0 0-16,-25 0 15,26 0-15,-1 0 16,0 0 0,0 0-1,25 24 48,0 1-48,0 0-15,0 0 0,0 24 16,25-24-16,-25 0 16,25 0-16,-25 0 31,25-1-31,-25 1 15,24-25-15,-24 25 16,0 0-16,0 0 16,25-25-16,-25 25 15,25-1-15,0-24 47,-25 25-31,25-25-1,-25 25 1,0 0 15,0 0-15,0-1 15,0 1 16,0 0 0,0 0-47,0 0 47,0-1 47,24-24-48,-24 25-46,0 0 79,25-25-48,0 0-16,0 0 1,0-25 0,-1 0-16,1-24 15,0-1-15,0 25 16,0 1-16,-25-1 16,24 0-16,1 0 15,0 0 1,-25 1 15,25 24-31,0 0 63,-25 24-17,0 1-30,0 0 0,0 0-16,0 0 15,0-1 1,0 1-16,0 0 16,0 0 30,0 0-30,0-1 0,24 1 15,1 0-15,-25 0 124,0 0-124,0-1 15</inkml:trace>
  <inkml:trace contextRef="#ctx0" brushRef="#br0" timeOffset="12168.1944">18926 5333 0,'0'25'94,"0"24"-78,0 1-16,0 0 15,0-26-15,0 26 16,0 0-16,0 24 15,0 0-15,0 1 16,0-25-16,0-26 16,0 1-16,0 25 15,0-25-15,0 24 16,0-24 0,0 25-1,0-26 1,0 1-1,0 25 1,0-25 0,0-1 15,0 1-15,0 0 15,0 0-16,0 0 17,0-1-17,0 1 1,0 0 31</inkml:trace>
  <inkml:trace contextRef="#ctx0" brushRef="#br0" timeOffset="13674.565">19248 5978 0,'25'0'16,"0"0"78,0 0-79,0 0 1,-1 0 15,1-25-15,0 25-16,-25-25 16,25 25-16,24-24 15,-49-1 1,25 0-1,-25 0 64,0 0 30,-25 25-109,1 0 16,-1 0-1,-50 0 1,51 0-16,-1 0 0,0 0 31,-25 25-31,1-25 47,49 25-31,-25 25-1,0-26 32,0 1-31,25 0-16,0 0 15,0 0 1,0-1 0,0 1-1,0 0 1,0 0-1,0 0 1,25-25 0,0 0-1,0 24 32,0-24-47,-1 0 16,1 0-1,0 0 1,25 0 0,-26 0 15,-24-24-15,25 24-1,0-25-15,0 25 47,0 0-31</inkml:trace>
  <inkml:trace contextRef="#ctx0" brushRef="#br0" timeOffset="15150.9218">19844 5308 0,'25'0'16,"-25"25"62,0 0-78,0 0 0,0 49 16,0-24-1,0-1-15,0 1 16,0-1-16,0 1 15,0 0-15,0 24 16,0-49-16,0 25 16,0-26-16,0 1 15,0 0-15,0 0 16,0 0-16,0 24 16,0-24-16,0 0 15,0 24-15,0-24 16,0 0-1,0 0-15,0 0 32,0-1 15,0 26 46,0-25-77,0 0 0,0-1-1,0 1 79,0 0-78,0 0-16,0 0 15,0-1-15,0 1 78,0 0-62</inkml:trace>
  <inkml:trace contextRef="#ctx0" brushRef="#br0" timeOffset="16881.0246">20538 6102 0,'0'-25'63,"0"0"-32,25 25-31,0-49 16,0 24-16,24-25 15,1 26-15,-25-26 16,49 0 0,-74 25-16,50-24 15,-25 24-15,-25 0 16,24 25-16,-24-25 15,0 1 1,0-1 15,0 0-31,0 0 63,0 0-48,0 1 48,-49 24-32,24 0 32,0 0-48,0 0 1,1 0 15,-1 0-15,0 0-1,25 24 48,0 1-47,0 25-1,0-1-15,0 1 16,0 0-1,0-26-15,0 1 16,0 0-16,0 50 16,0-51-1,0 26-15,0-25 16,0 24 15,0-24-15,0 0-16,0 0 15,0 0-15,0-1 16,25-24-16,-25 50 16,0-25-1,0 0 1,25-1-16,-1-24 16,-24 25-1,0 0 1,25 0-1,0-25 1,25 25 0,-26-25-1,26 0 1,-25 0-16,0 0 16,24 0-16,-24 0 15,0 0-15,0 0 16,24-25-16,-24 25 78,-25-25-62,25 0-1,-25 0 1,0 1-16</inkml:trace>
  <inkml:trace contextRef="#ctx0" brushRef="#br0" timeOffset="18385.3776">21878 5308 0,'0'50'94,"0"-1"-79,0 1-15,0 24 16,0-24-16,0 24 16,0-24-16,0 24 15,0-24-15,0 25 16,0-26-16,0 1 16,0-1-16,0-24 15,0 0-15,0 0 16,0 0-16,0-1 15,0 1 1,0 0-16,0 0 16,0 0-16,0-1 15,0 1-15,0 0 16,0 0-16,0 0 16,0-1 30,0 1-14,0 0-17,0 0 17,0 0-17,0-1 16,25-24 79,-1 0-95</inkml:trace>
  <inkml:trace contextRef="#ctx0" brushRef="#br0" timeOffset="20024.868">22647 6003 0,'-25'0'78,"25"-25"-63,25 25 1,-1-25-16,26 0 16,0 1-16,-25-1 15,24 0-15,1 0 16,-50 0-16,49 0 16,-24 1-16,0 24 15,-25-25 32,0 0-31,0 0-1,25 25-15,-25-25 16,0 1 0,0-1 62,0 0-78,0 0 31,0 0 0,-25 1 63,25-1-78,-25 25-16,0 0 93,1 0-61,-1 0-32,0 0 0,-25 0 15,-24 0 1,-1 0-16,26 0 15,24 0 32,0 0-31,25 25 0,0-1-1,0 26 1,0-25-1,0 24-15,0-24 16,0 0-16,0 0 16,0 24-16,0-24 15,25 0-15,0 25 16,-25-25-16,0-1 16,0 1-1,25 0-15,-25 25 0,24-1 16,-24-24-16,25 0 15,0 24-15,-25 1 16,25-25 0,-25 0-16,25-25 15,0 24-15,-1 1 16,1-25-16,0 0 16,25 0-16,-26 0 15,26 0-15,-25 0 16,24 0-16,-24 0 15,0 0-15,25 0 16,-26 0-16,1 0 16,0 0-1,0 0 1,0 0-16,-1 0 16,1-25-16,-25 1 15,25-1-15,0 0 16,-25-25-16,25 26 15,-25-26-15,0 25 16</inkml:trace>
  <inkml:trace contextRef="#ctx0" brushRef="#br0" timeOffset="20952.2532">23912 5333 0,'0'-25'62,"0"75"-30,0-25-32,0 49 15,0 0-15,0 1 16,0 24-16,0-25 15,0 26-15,0-26 16,0 1-16,0-26 16,0 1-16,0-25 15,0 24-15,0-24 16,0 0 0,0 0-16,0-1 15,0 1-15,0 0 16,0 25-16,0-26 15,0 26 1</inkml:trace>
  <inkml:trace contextRef="#ctx0" brushRef="#br0" timeOffset="22984.5575">24829 5705 0,'0'-25'31,"-24"25"16,-1 0-47,0 0 16,0 0-16,-24 25 15,24-25 17,25 25-32,-25-25 15,25 25-15,-25-1 16,0 26-16,25 0 16,-24-25-16,-1 24 15,0 1-15,25-25 16,0-1-16,0 26 15,0-25 1,-25 0-16,25-1 16,0 1-1,0 0 1,0 0 0,0 0-1,0-1 16,0 1-15,25-25-16,0 25 16,0 0-1,-1-25-15,26 0 16,-25 0-16,0 0 16,-1 0-16,1 0 15,0 0 1,0 0-1,0 0 1,-1 0-16,1 0 16,0 0-1,0 0-15,0 0 16,0-25-16,-1 25 16,-24-25-16,25 25 15,0-25-15,0 25 31,0-24-31,-25-1 16,24 25-16,-24-25 16,0 0-1,25 25 1,-25-25 0,25 1-16,-25-1 15,25 0 1,-25 0-1,0 0 1,0 1 0,0-1-1,0 0 1,0 0 0,0 0-1,0 1 32,0-1-31,-25 25-1,25-25-15,0 0 16,-25 25 0,25-25-1,-25 25 32,25-25-31,-24 1-16,-1 24 15,0 0 32,0 0-31,0 0-16,-24-25 15,24 25-15</inkml:trace>
  <inkml:trace contextRef="#ctx0" brushRef="#br0" timeOffset="46550.9904">27856 5531 0,'0'-24'79,"24"-26"-64,1 0 1,25 1-16,-1 24 15,1-49-15,-25 24 16,25 25-16,-26-49 16,26 24-16,-50 1 15,50-1-15,-26 0 16,-24 26 0,0-1-1,0 0-15,0 0 16,0 0 15,0 0 47,-24 25-62,-1 0-16,0 0 15,0 0-15,0 0 16,-24 0-16,-1 0 16,0 25-16,1 25 15,24 0 1,0-1-16,25 1 16,0-1-1,0-24-15,0 25 16,0-1-16,0 1 15,0 24-15,0-24 16,0 0-16,0-1 16,0-24-16,0 0 15,0 0-15,0-1 16,0 1-16,0 0 16,0 0-1,0 0 1,0-1-1,0 1 64,0 0-79,0 0 15,0 0 141,0-50-124,25 0-17,-25 0-15,25 25 16,-25-25-16,25 25 16,-25-49-16,49 49 15,-24-25-15,0 0 16,25 25-16,-50-25 15,24 25 32,1 0 16,0 0-63,-25 25 15,0 0 1,25 0 0,-25 0-1,0-1-15,0 1 16,0 0-16,0 25 16,0-26-16,0 1 31,0 0 47,0 0-62</inkml:trace>
  <inkml:trace contextRef="#ctx0" brushRef="#br0" timeOffset="47144.0313">28550 5358 0,'25'0'94,"0"0"-78,0 0-16,24 0 15,-24 0-15,25 0 16,-26 0-1,1 0 1</inkml:trace>
  <inkml:trace contextRef="#ctx0" brushRef="#br0" timeOffset="47768.311">28625 5779 0,'24'0'94,"1"0"-94,0 0 15,0 0 1,0 0-16,-1 0 15,26 0 1,-25-24 0,0 24-16,-1 0 15</inkml:trace>
  <inkml:trace contextRef="#ctx0" brushRef="#br0" timeOffset="48441.4227">29245 4465 0,'0'25'110,"0"-1"-110,0 1 15,0 25-15,0-25 16,0-1-16,0 1 15,0 25-15,0-25 16,0-1 0,0 1-1,0 0 1,0 0-16</inkml:trace>
  <inkml:trace contextRef="#ctx0" brushRef="#br0" timeOffset="50152.4728">29468 5259 0,'50'0'109,"-1"-75"-78,1 26-31,-50-1 16,49 0-16,-49 1 16,25 24-1,-25-25-15,0 1 0,25 24 16,-25 0-16,25 0 16,-25-24-1,25 24 1,-25-25-1,0 25 1,0 1 0,0-1-16,0 0 15,24 25 1,-24-25 0,0 0-1,0 1 1,-24 24 156,24 24-172,-25 1 31,0 0-31,25 0 16,0 0-1,0-1 1,-25 26-1,25-25 1,0 0 0,0-1-1,0 1 1,0 0 0,0 0-1,-25 0 1,25 0-16,0-1 15,0 1 1,0 25 0,0-25-1,0-1 1,0 1-16,0 0 16,0 0-1,0 0 1,0-1-16,0 1 15,0 0 1,0 0 0,0 0-1,0-1 1,0 1 0,0 0-1,0 0 1,0 0-1,25-1 17,0-24-1,0 0 0,0 0-31,-1 0 16,1 0-1,0 0 1,0 0-16,0 0 16,-1 0-1,1 0 1,0 0 0,-25-24-1,25 24 1,-25-25-1,0 0 1</inkml:trace>
  <inkml:trace contextRef="#ctx0" brushRef="#br0" timeOffset="51170.398">30088 4465 0,'0'25'156,"0"-1"-156,0 1 16,0 0-16,0 0 15,0 24-15,0-24 16,0 0-16,0 0 16,0 0 93,0-1-31</inkml:trace>
  <inkml:trace contextRef="#ctx0" brushRef="#br0" timeOffset="52926.9975">17661 5482 0,'0'25'109,"0"-1"-93,0 1-1,0 0 1,0 25-16,0-26 16,0 1-16</inkml:trace>
  <inkml:trace contextRef="#ctx0" brushRef="#br0" timeOffset="53671.6739">18281 5432 0,'25'0'47,"-25"25"-31,0 0-1,0 0 16,25-25-31,-25 24 16,0 1 0,24 0-1</inkml:trace>
  <inkml:trace contextRef="#ctx0" brushRef="#br0" timeOffset="54688.095">19149 5531 0,'0'25'62,"0"25"-46,0-25 0,0-1-1,0 1 1,0 0-1,0 0-15,-25 0 16,25 24-16,0-24 63,-24-25-48</inkml:trace>
  <inkml:trace contextRef="#ctx0" brushRef="#br0" timeOffset="55320.6699">19496 5482 0,'0'25'78,"0"-1"-62,0 1 0,0 0-1,0 0 1,25-25 15,-25 25-15,0-1 15,0 1-15,0 0-1</inkml:trace>
  <inkml:trace contextRef="#ctx0" brushRef="#br0" timeOffset="56024.3456">20365 5457 0,'0'25'47,"0"0"-32,0-1-15,0 1 16,0 0 0,0 0 15</inkml:trace>
  <inkml:trace contextRef="#ctx0" brushRef="#br0" timeOffset="56720.449">20886 5407 0,'24'0'93,"1"0"-77,-25 25 0,0 0-1,0 0 1,0 0 0,0-1-1,0 1 1</inkml:trace>
  <inkml:trace contextRef="#ctx0" brushRef="#br0" timeOffset="57664">22275 5432 0,'24'0'47,"1"0"-32,-25 25 1,0 25-1,0-26 1,0 1 0,0 0-1,0 0 32</inkml:trace>
  <inkml:trace contextRef="#ctx0" brushRef="#br0" timeOffset="58296.6084">23366 5482 0,'25'0'47,"-25"25"-16,0-1-15,0 1-1,0 0 1,0 0-16,0 0 16,0-1 15,0 1 0,25 0-15</inkml:trace>
  <inkml:trace contextRef="#ctx0" brushRef="#br0" timeOffset="59121.3199">24333 5531 0,'0'25'94,"0"0"-79,0 25 1,0-26-16,0 1 15,0 0-15,0 0 47,0 0-15,0-1-1</inkml:trace>
  <inkml:trace contextRef="#ctx0" brushRef="#br0" timeOffset="59970.6522">25350 5581 0,'0'25'219</inkml:trace>
  <inkml:trace contextRef="#ctx0" brushRef="#br0" timeOffset="74616.1042">18430 8260 0,'-25'0'141,"0"0"-126,-24 0-15,-1 0 16,0 25-16,26 0 16,24 24-16,-25-24 15,25 0-15,0 0 16,0-1-1,0 1-15,0 0 16,0 0-16,0 0 16,0-1-16,0 1 15,0 0-15,0 0 16,0 24 0,0-24-1,0 0 1,25 0-16,-25 0 15,0-1-15,24 1 16,1-25 0,0 0-1,0 0 1,24 0-16,-24 0 0,50 0 16,-26 0-16,26 0 15,-26 0-15,1 0 16,-25 0-1,24-49-15,26 24 16,-26 0-16,1-25 16,0 1-16,-26-1 15,26 1-15,0-26 16,-26 26-16,-24-1 16,25 25-16,-25-24 15,0-1 1,0 25-16,0-24 15,0 24-15,0 0 16,0-25-16,0 26 31,0-1-15,0 0-16,0 0 16,0 0-1,-25 0 1,1 1-1,-26 24-15,0 0 16,1 0 0,24 0-1,25 24 17,-25 1-17,25 25-15,-25-25 16,25 0-16,0 24 15,0 1-15,0-1 16,0-24-16,0 25 16,0-25-16,0 49 15,0-49-15,0 0 16,0 24-16,0 1 16,0-25-16,0-1 15,0 1-15,0 25 16,0-25-1,0-1-15,0 1 16,0 0 15,0 0 32,0-75-32,50 25-15,0-49-16,-1 0 15,-49 49 1,25-25-16,25 25 16,-50-24-16,49 24 15,-24 0-15,0 25 16,0 0-1,-1 0 1,-24 25 0,0 0-16,0 0 15,0 24-15,0-24 16,0 0-16,0 0 16,0 24-16,0 1 15,0-25-15,0 24 16,0 1-16,0-25 15,0-1-15,0 1 16,25-25-16,0 0 16,0 0-1,0 0-15,-1 0 16,26-25-16,0-24 16,24-1-16,-49 25 15,25-24-15,-1 49 16,1-50-16,-25 50 15,24-25-15,-49 1 16,25 24 0,0-25-16,0 0 15,-25 0 1,0 50 78,-25-25-94,25 25 15,-25 0-15,25-1 16,0 26-16,-25-50 16,25 25-16,0 24 15,0-24 1,0 0 15,0 0-15,25 0 15,0-25-15,0-25-16,-1 25 15,-24-25-15,25 0 16,-25-24-1,25 49 1,-25-25-16,0-25 16,0 25-16,0 1 15,0-1-15,0-25 16,0 75 296,0 0-296,0 0-16,0-1 16,0 1-16,0 50 15,0-51 1,0 26-16,0-25 16,0 0-1,0-1 1,0 1-1,25-25 1,0 0-16,-1 0 16,51 0-1,-26 0-15,1 0 16,0 0-16,-1-25 16,1 1-16,49-1 15,-49 25-15,24-50 16,-49 50-16,24-25 15,-49 1 1,0-1 0,0 0-1,0 0-15,0 0 16,0 1 0,0-1-1,0 0 16,25 25 32,0 0-32,-25 25-31,0 0 16,25-25-16,0 49 15,0-24-15,-25 0 16,24 24-16,-24-24 16,0 0-16,25 25 15,-25-26 1,0 26-16,0 0 31,25-50-15,0 0-1,24 0 1,1 0 0,0 0-16,-26 0 15,1-50-15,0 50 16,0 0 0</inkml:trace>
  <inkml:trace contextRef="#ctx0" brushRef="#br0" timeOffset="75384.3097">21456 8409 0,'25'0'63,"0"25"-32,-1-1-15,1 1-16,0 0 15,-25 0-15,50 0 16,-26-1-16,1 1 16,25-25-16,0 25 15,-1-25-15,1 25 16,-1-25-16,-24 0 15,0 0 1,-25 25-16,25-25 16,-25 24-16,25-24 15,-1 0-15,-24 25 16,25-25-16,0 0 16,0 0-1,0 25 32,-1-25-47,1 0 16</inkml:trace>
  <inkml:trace contextRef="#ctx0" brushRef="#br0" timeOffset="76240.0316">22225 8434 0,'-25'0'46,"25"24"-46,-25 1 0,1 0 16,24 0-16,0 0 31,-25-1-31,25 1 16,0 25-16,-25-25 16,25-1-1,0 1 16,-25-25-15,25 25 0,-25 0-1,25 0-15,0-1 47,0 1-31,-24 25-1</inkml:trace>
  <inkml:trace contextRef="#ctx0" brushRef="#br0" timeOffset="77136.3616">21754 8756 0,'-25'0'47,"50"0"-32,24-25 1,-24 25 0,0-25-16,25 25 15,-26 0 1,-24-24-16,25 24 16,0 0-1,0 0-15,0 0 16,24 0-1,-24 0 1,0 0 0</inkml:trace>
  <inkml:trace contextRef="#ctx0" brushRef="#br0" timeOffset="78000.2067">22820 8210 0,'-24'0'16,"24"25"-1,0 25 1,0-1-16,0 26 16,0-26-16,0-24 15,0 50-15,0-51 16,0 1-16,0 0 15,0 25-15,0-1 16,0-24 0,0 0-16,0 24 0,0-24 15,0 0 1,0 25-16,0-26 16</inkml:trace>
  <inkml:trace contextRef="#ctx0" brushRef="#br0" timeOffset="79096.6429">22796 8310 0,'0'-25'31,"0"0"0,0 0-15,24 25-16,1 0 16,0 0-1,0-25 32,0 25-31,24 0 62,-24 0-62,-25 25-16,0 0 15,0 25-15,0-26 16,0 1-16,0 0 15,0 25-15,-25-50 16,25 24-16,0 1 16,-25 0-16,25 0 15,-24-25-15,24 25 16,-25-25 0,25 24-1,-25-24-15,25 50 16,-50-50-16,26 25 15,-1-25 64</inkml:trace>
  <inkml:trace contextRef="#ctx0" brushRef="#br0" timeOffset="80023.9829">23564 8359 0,'0'-25'125,"25"25"-110,0 0 1,25 0-1,24 0-15,-24 0 16,-1 0-16,1 0 16,0 0-1,-1 0-15</inkml:trace>
  <inkml:trace contextRef="#ctx0" brushRef="#br0" timeOffset="81000.3692">23540 8731 0,'24'0'156,"1"0"-140,0 0-1,25 0 1,-26 0 0,1 0-16,0 0 15,0 0 1,0 0 0,-1 0 46,1 0-62,0 0 31</inkml:trace>
  <inkml:trace contextRef="#ctx0" brushRef="#br0" timeOffset="82561.2928">24482 8235 0,'0'-25'31,"-25"25"16,1 0-32,-1 0-15,0 0 16,0 0 0,0 0-16,1 0 15,-1 25 1,25 0-1,0 0 17,0 0-17,0-1 17,0 1-17,0 0 32,0 0-16,0 0-15,49-25-16,-24 0 16,0 0-16,0 0 15,24 24-15,-24-24 47,0 0-47,0 25 16,0 0-1,-1 0 1,1-25 0,-25 25-1,25-25-15,-25 24 16,0 1 62,0 0-62,0 0-1,0 0 1,-25-1-16,0 1 15,1-25 17,-1 0 30,0 0-31,0 0-31,0 0 32,1 0-32,-1 0 15,0 0 1,50-25 93,-25 1-109</inkml:trace>
  <inkml:trace contextRef="#ctx0" brushRef="#br0" timeOffset="83360.5134">25078 7739 0,'24'0'31,"-24"-25"-15,0 50 0,0 25-16,-24 74 15,-1-50-15,-25 1 16,25-1-16,25-24 15,-49 24-15,49 0 16,-25-24-16,25 0 16,0-1-1,0-24-15,0 0 0,0 0 16,0-1-16,0 1 16,0 0 30,-25 0-46,0-25 16,25 25 0,0-1-1,0 1 48,0 0-48,0 0 1,0 0 0,0-1-1,0 1-15,0-50 16,25 25 0,-25-49-16,0-1 15,25 1-15</inkml:trace>
  <inkml:trace contextRef="#ctx0" brushRef="#br0" timeOffset="84050.6437">24780 8235 0,'25'0'141,"-1"0"-126,26 0 1,-25 0-16,25 0 15,-1-25-15,1 1 16,24-1-16,-49 25 16,0 0-16,24 0 15,-24 0 79,0 0-78</inkml:trace>
  <inkml:trace contextRef="#ctx0" brushRef="#br0" timeOffset="85168.6583">25251 8756 0,'0'-50'140,"0"26"-140,25-1 16,-25-50-16,25 51 16,-25-1-1,25-25-15,-25 25 16,0 1-16,0-1 15,0 0 1,0 0 15,0 0 1,-25 25 46,25 25-16,0 0-62,0 0 31,0 0-31,0-1 16,0 1-16,0 0 16,25-25 15,49 0-31,-49 25 16,24 0-16,1-25 15,-25 0-15,24 24 16,-49 1-16,50-25 15,-25 0 1,-25 25-16,0 0 47,0 0-31,0-1 15,0 1 0,25-25 16,-1 0-31,1 0-1,0-25 1,0 1-16,0-1 15,24 0 1,-24-25-16,25 26 16,-50-26-16</inkml:trace>
  <inkml:trace contextRef="#ctx0" brushRef="#br0" timeOffset="86210.1102">26343 8161 0,'0'-25'78,"-25"25"-31,0 0-32,25 25-15,-25-25 16,0 49-16,1-24 16,-1 0-1,25 0-15,0 0 16,0-1-16,0 1 16,0 0-16,0 0 15,0 0 1,0-1 15,0 1-31,0 0 16,0 0-1,0 0 63,25-25-31,-1 0-31,1 0-16,0 0 16,0 0-16,0 0 15,24 0-15,-24-25 16,0 0-1,0 25-15,-1 0 16,1 0 15,-25-25-15</inkml:trace>
  <inkml:trace contextRef="#ctx0" brushRef="#br0" timeOffset="87162.47">26814 7615 0,'-25'0'16,"25"50"15,0-1-31,0 26 16,-25-26-16,25 26 16,0-1-16,0-24 15,0-1-15,0 1 16,0 0-16,0 24 15,0-24-15,0-1 16,-25-24-16,25 0 16,0 24-16,0-24 15,-24 0 17,24 0-17,0-50 63,0 0-78,0 0 16,0-24-16,0-1 16,24 25-16,-24 1 15,25-1 1,0 25-1,0 0 1,0 0 0,24 0-1,-24 0 1,-25 25 0,25-1-16,-25 1 15,0 0 1,25 0-16,-25 0 15,24-25-15,-24 49 16,0-24 15,0 0-15,0 0 0,0-1-16,0 1 15,0 0 16,25-25-15,0 0 0</inkml:trace>
  <inkml:trace contextRef="#ctx0" brushRef="#br0" timeOffset="88368.588">27384 8483 0,'0'-25'141,"0"-24"-125,0 24-1,0 0-15,0-24 16,0-1-16,0 0 15,0 26-15,0-1 16,0-25-16,0 1 16,0 24-1,0 0 17,0 0-17,0 0 1,-24 25-1,-26 0-15,25 0 94,0 0-94,25 25 31,0 0-31,0 0 16,0 0 0,0-1-1,0 1-15,25-25 16,-25 25-16,25 0 16,-25 0-16,50-25 15,-26 24-15,1-24 16,25 25-16,-1-25 15,-24 0 1,0 0 0,0 0-1,-25 25 1,25 0 0,-1-25-1,-24 25-15,0-1 0,25 1 16,-25 0-1,0 0 1,0 0 62,25-25-62,25 0-1,-26 0 1,1 0-16,50-25 16,-51 25-16,1 0 15,25-25-15,-25 25 16</inkml:trace>
  <inkml:trace contextRef="#ctx0" brushRef="#br0" timeOffset="89680.2579">28550 7392 0,'-25'0'15,"1"0"1,-1 0-1,25 49-15,-25-24 16,-25 0-16,50 49 16,-24-49-16,-1 25 15,25-25-15,0 24 16,0 1-16,-25-25 16,0 24-16,0 26 15,25-26-15,0 1 16,0-25-16,0 24 15,0-24-15,0 25 16,0-25 0,0-1-1,0 1-15,0 0 16,0 0-16,0 0 16,0-1-1,0 1 1,0 0-1,0 0-15,0 0 16,0-1 0,0 1-1,0 0 17,25-25 14,0 0-30,-25 25 15,25-25-31,0 0 16,-1 0 0,1 0 15,0 0-16,0 0 1,24 25 93</inkml:trace>
  <inkml:trace contextRef="#ctx0" brushRef="#br0" timeOffset="91082.5331">28749 7888 0,'24'0'62,"-48"0"-15,24 25-31,-25-25-1,25 49-15,-25-24 16,0 0-16,25 0 15,-25-25-15,25 25 16,0-1-16,0 1 16,0 0-1,0 0 1,0 0 0,0-1-1,0 1-15,0 0 31,0 0-15,25-25 0,0 0-16,0 25 15,0-25 1,-1 0 15,1 0-15,-25 24 15,0 1-15,0 0-1,-25-25 1,25 25-16,-24-25 16,24 49-1,-25-49-15,0 0 63,0 25-48,0-25-15,1 0 16,-1 25-16,-25-25 16,50 25-1,-25-25 1,25-25 15,0 0-15,0 0-1,0 1 1,25 24-16</inkml:trace>
  <inkml:trace contextRef="#ctx0" brushRef="#br0" timeOffset="91712.6088">28997 7665 0,'0'24'16,"0"26"0,0 0-16,0-1 15,0 1 1,0-25-16,0 24 15,0-24 1,0 0-16,0 25 16,0 24-16,0-49 15,0 24-15,0-24 16,0 0 0,0 0 77</inkml:trace>
  <inkml:trace contextRef="#ctx0" brushRef="#br0" timeOffset="92280.1404">28922 7962 0,'0'-25'78,"0"1"-78,25 24 31,0 0-31,24-25 16,-24 0-16,25 25 15,-25 0-15,0-25 16,-1 25-16</inkml:trace>
  <inkml:trace contextRef="#ctx0" brushRef="#br0" timeOffset="93224.9837">29270 8359 0,'0'0'0,"24"0"32,1 0-17,0 0 1,0 0 15,-25-25-15,25 1-16,-1-1 15,1-25-15,25 1 16,-50 24-16,49-50 16,-49 51-16,0-1 15,25-25-15,-25 25 16,0 0 109,0 50-110,25 0 1,-25 0-16,25 25 16,-25 24-16,25-49 15,-1 24-15,-24 1 16,0-25-16,25 0 16,-25-1-16,25-24 15,-25 25-15,0 0 16,25 0-1,-25 0 64,25-25-79,-1 0 15,1 0 1,0 0 78,-25 24-79</inkml:trace>
  <inkml:trace contextRef="#ctx0" brushRef="#br0" timeOffset="94640.7697">29989 8062 0,'25'-25'94,"-25"0"-79,24 0 1,-24 0-16,50 0 15,-50 1-15,25 24 16,0-25-16,-25 0 31,24 0-31,1 25 422,-25 25-406,0 0-1,0 0-15,25-1 32,-25 1-17,25-25 1,-25 50-16,0-25 16,0 0-16,25-1 15,-25 1 1,25 0-1,-25 0 1,0 0-16,24-25 16,-24 24-16,25-24 15,-25 25-15,25-25 32,-25 25-17</inkml:trace>
  <inkml:trace contextRef="#ctx0" brushRef="#br0" timeOffset="96552.3355">30758 8285 0,'-25'0'47,"0"25"-31,25-1 0,-25 1-16,1 25 15,-1-25 1,25-1-16,-25 1 15,0 0 1,25 0 15,-25-25-31,1 25 16,-1-25-16,0 0 16,0 24-16,0-24 78</inkml:trace>
  <inkml:trace contextRef="#ctx0" brushRef="#br0" timeOffset="97280.5157">30113 8310 0,'25'0'79,"-1"-25"-79,1 25 15,0 0-15,25-25 16,-25 0-16,24 25 15,1 0 1,-25-25-16,-1 1 31</inkml:trace>
  <inkml:trace contextRef="#ctx0" brushRef="#br0" timeOffset="98921.5075">31080 8136 0,'25'-25'63,"0"0"-48,24 1 1,1-51-16,0 1 16,-1 24-16,-24 0 15,25-24-15,-25 24 16,-1 26-16,1-26 15,-25 0 1,0 26 15,0-1 1,0 0-17,-25 25 63,1 0-78,-1 0 16,0 0 15,25 50-15,0-26-1,-25 1 1,25 25-16,0-1 16,0 1-16,0-25 15,0 24-15,0 1 16,0 0-16,0-26 16,0 1-16,0 0 15,0 25-15,0-1 16,0-24 15,0 25-31,-25-25 78,25-1 0,0-48-31,0-26-31,0 25-1,25 0 1,0 1 15,0 24-31,0-25 16,-1 25 0,1 0-1,0 0 48,0 0-32,0 25 0,-25-1 16,0 1-31,24-25 93</inkml:trace>
  <inkml:trace contextRef="#ctx0" brushRef="#br0" timeOffset="99903.3988">31725 7268 0,'0'-25'47,"25"25"-32,-25 25-15,0 0 16,25 49-16,0 0 16,24 26-16,-49-1 15,50-25-15,-25 1 16,-1-1-16,-24-24 16,25-1-16,0 1 15,-25 0-15,0-1 16,25-24-16,0 0 15,-25 0 1,0 24 0,0-24-1,0 0-15,0 0 16,0 24-16,0-24 16,0 0-1,0 0-15,0-1 16,0 1-1,0 0 1,0 0 0,-25-25 93</inkml:trace>
  <inkml:trace contextRef="#ctx0" brushRef="#br0" timeOffset="100592.5258">32817 7764 0</inkml:trace>
  <inkml:trace contextRef="#ctx0" brushRef="#br0" timeOffset="101161.0706">32717 8458 0,'25'0'79,"-25"25"-48,0 25-16,0-25 1,0-1-16,0 26 16,-49-25-16,49 24 15,-50-24-15,50 25 16,-50-1-16,26-24 16,-1 0-16,0 25 15,-49-26 1,24 26-16,25-50 0,-24 50 15,-1-25 1,25-25-16,-25 0 16</inkml:trace>
  <inkml:trace contextRef="#ctx0" brushRef="#br0" timeOffset="102927.0603">31601 8161 0,'0'25'94,"0"-1"-63,0 1 32,0 0-32</inkml:trace>
  <inkml:trace contextRef="#ctx0" brushRef="#br1" timeOffset="120520.6729">22696 8037 0,'-25'0'172,"25"-25"-156,-49 0-16,24 25 15,-25-50-15,-24 26 16,24-1-16,-24 0 16,24 0-16,1 0 15,24 1-15,-25 24 47,50-25-31,-24 25-16,-1-25 15,0 25-15,25-25 16,-25 25-16,25-25 16,-25 25-1,1-49-15,-1 49 16,25-25-16,-50 25 15,25-25-15,-24-24 16,24 49-16,-25-50 16,26 50-16,-1-25 47,0 25-47,25-25 15,0 1-15,-25-1 16,0 0-1,0-25-15,25 26 16,-24-1-16,-1 0 16,0-25-1,25 26-15,-25-1 16,0 0 0,25 0-1,-24 25 1,24-49-16,-25 49 15,25-25-15,0 0 16,-25 0-16,0 0 16,25 1-16,-25-26 15,1 25-15,24 0 16,-25 0-16,0 1 16,25-1-16,-25 0 62,25 0-46,0 0-16,-25 1 15,25-1 17,-24 25-17,24-25 470,0 50-470,0 0 1,0-1-16,0 1 15,-25 0-15,25 0 47,0 0-15,0-1-17,-25 1 16,25 0-15,0 0 15,0 0 1</inkml:trace>
  <inkml:trace contextRef="#ctx0" brushRef="#br1" timeOffset="122176.1493">21258 6672 0,'24'0'172,"-24"-24"-156,25 24-1,0 0 1,0 0 0,0 24-16,-1-24 15,1 0 1,0 25 31,0-25 15,0 0-30,-25 25-32,24 0 15,1-25 1,0 25-1,0-25-15,24 49 157,-24-49-79,0 0-63</inkml:trace>
  <inkml:trace contextRef="#ctx0" brushRef="#br1" timeOffset="128768.9058">13171 5085 0,'0'-25'62,"-25"25"-15,1 0-31,-26 0-1,0 0-15,26 25 16,-26 0-16,25 0 16,0-1-16,25 1 15,-24 25-15,24-25 16,0 24 0,0-24-1,0 0-15,0 0 31,24-25-15,1 24 0,25-24-16,-25 0 15,24 0-15,1 0 16,-25 0 0,-1 0-16,1 25 15,-25 0 1,25 0-16,0 0 15,-25 24-15,0-24 16,25 0-16,-25 0 16,0 24-16,0-24 15,0 0-15,0 24 16,-25-49-16,0 50 16,0-25-16,-24 0 15,-1-25-15,25 25 16,0-1-16,-24-24 15,24 0-15,0 0 16,0 0 0,1 0-1,-1-49 1,0-1-16,25 25 16,0 0-1,0 1 1,0-1-1</inkml:trace>
  <inkml:trace contextRef="#ctx0" brushRef="#br1" timeOffset="129376.461">13767 4564 0,'24'-25'16,"-24"50"0,0 25-1,0-1-15,0 26 16,0-26-1,-24 51-15,24-51 16,0 1-16,-25-1 16,25 1-16,-25 0 15,25-1-15,0 26 16,0-26-16,-25-24 16,25 0-16,0 0 15,0-1-15,0 1 16,0 25-1,-25-50 64,25 25-64,0-1 1</inkml:trace>
  <inkml:trace contextRef="#ctx0" brushRef="#br1" timeOffset="129873.4119">13444 5110 0,'25'0'47,"0"0"-31,0-25 0,24 0-16,26 25 15,-26-25-15,26 1 16,-26-1-16,-24 25 15,0 0-15,0-25 16,-1 25-16,1 0 31,0-25-31,0 25 16</inkml:trace>
  <inkml:trace contextRef="#ctx0" brushRef="#br1" timeOffset="130800.7489">13965 5457 0,'25'0'63,"0"0"-48,-25-25 1,49-24-16,-24-1 15,0-49-15,0 49 16,-25-24-16,24 24 16,-24 1-16,25-1 15,0 25 1,-25 0-16,0 1 0,0 48 172,0 1-172,0 25 15,25-25-15,0-1 16,-1 51-16,1-26 16,0 1-1,-25 0-15,25-1 0,0 26 16,0-51-16,-25 1 16,0 25-16,0-25 15,0 24 1,0-24-16,0 0 31,0 0-31,0-1 16,24-24 15,1 0-15,0 0-16,0 0 15,0 0 1,-1-49-16,-24 24 15,25-25-15,-25 26 16,25 24-16,-25-50 16</inkml:trace>
  <inkml:trace contextRef="#ctx0" brushRef="#br1" timeOffset="131569.5065">14784 5060 0,'24'-49'141,"-24"24"-126,25 0 48,-25 0-16,25 25-32,0 0-15,-25 25 16,0 25-16,0 24 16,0-24-16,0-26 15,0 26-15,0-25 16,0 24-16,0-24 15,0 25 1,0-25 15,0-1 16,25 1-47,-25 0 78,0 0-62</inkml:trace>
  <inkml:trace contextRef="#ctx0" brushRef="#br1" timeOffset="132064.8975">14858 5531 0,'25'0'141,"24"0"-126,-24 0 1,0 0-16,0 0 15,24 0-15,-24 0 16,0 0-16,0 0 16,0 0-1,-1 0-15</inkml:trace>
  <inkml:trace contextRef="#ctx0" brushRef="#br1" timeOffset="133184.4188">15900 5110 0,'0'-25'62,"25"25"-46,-1 0-16,26 0 15,0 0-15,49 0 16,-25 0-16,25 0 16,-24 0-16,-1 0 15,1 0-15,-1 0 16,-24 0-16,-25 0 16,24 0-16,1 0 15,24 25-15,1 0 16,24-1-16,-25 1 15,1 0-15,-1 0 16,-24-25 0,-1 25-16,1-1 15,-25-24-15,24 0 16,1 25-16,-25 0 16,0-25-16,-1 0 15,26 0 1,-50 25-16,25 0 94,0-25-32</inkml:trace>
  <inkml:trace contextRef="#ctx0" brushRef="#br1" timeOffset="135528.0449">17438 5110 0,'24'0'109,"1"0"-78,0 25-31,0-1 31,0 1-31,0 0 16,-1 0 15,1-25 32,-25 25-48,25-25 17,-25 24-32,25-24 78,-25 25 31,25-25-109,-1 25 110,-24 0 46,0 0-94,-24-25-30,24 24-17,-25-24 95,0 0-79,-25 0 63,26 0-63,-1 0-16,0 0 1,0 0 0,0 0-1,0 0 32,-24 0-16,49 25-31,-25-25 16,-25 0-16,1 0 16</inkml:trace>
  <inkml:trace contextRef="#ctx0" brushRef="#br1" timeOffset="163829.9047">17934 15528 0,'0'-25'47,"25"25"-31,24 0-1,-24 0-15,0 0 16,24 0-16,1 0 15,24 0-15,-24 0 16,24 0-16,-24 0 16,24 25-16,1 24 15,24-49-15,0 25 16,-24-25 0,-1 25-16,-24-25 15,-1 25-15,75 24 16,-49-49-1,-1 25-15,1 0 16,-1-25-16,25 25 16,75 0-1,-75-25-15,-24 0 16,-26 0-16,1 0 16,-1 0-16,-24 0 15,0 0-15,0 0 16,0 0-1,-1 0-15,26 0 16,0 0-16,24 0 16,-24 0-16,24 0 15,0 0-15,1 0 16,-50 0-16,-1 0 16,26 0-1,0 0-15,-25 0 0,24 0 16,-24 0-16,25 0 15,-1 0-15,-24 0 16,0 0-16,0 0 16,24 0-1,-24 0-15,0 0 16,0 0 0,-1 0-1,1 0-15,0 0 16,0 0-1,0 0 1,24 0-16,-24 0 16,25 0-16,-26 0 140,-24 24-124,0 1 0,0 25-1,0-1-15,0 1 16,0 0-16,0-1 15,0 1 1,0-1-16,0-24 16,0 25-16,0-25 15,0 24-15,0 26 16,0-26-16,0 1 16,0 0-16,0-1 15,0-24-15,0 25 16,0-26-16,0 1 15,0 25-15,0-25 16,0-1 0,0 1-16,0 0 15,0 0 1,0 0-16,0-1 47,-24-24 93,-1 0-124,-25 0-16,-24 0 16,24 0-16,-24 0 15,24 0-15,-24 0 16,24 0-16,-24 0 16,24 0-16,1 0 15,-1 0-15,-25 0 16,26 0-16,-26 0 15,1 0-15,0 0 16,-1 0-16,1 0 16,24 0-16,1 0 15,-1 0-15,0 0 16,1 0 0,-1 0-16,1 0 0,24 0 15,-25 0-15,25 0 16,-24 0-16,24 0 15,-25 0-15,1 0 16,-1 0-16,-49 0 16,24 0-1,1 0-15,0 0 16,24 0-16,25 0 16,0 0-16,1 0 15,-1 0 1,0 0-1,0 0-15,0 0 16,1 0-16,-26 0 16,25 0-16,-24 0 15,24 25-15,0 0 16,0-25 0,0 0-16,1 0 15,-1 0-15,0 25 16,0-25-16,0 0 15,1 0-15,-51 25 16,50-1 0,-24-24-1,24 0 1,0 0 0,-25 0-16,1 0 15,-50 25-15,-1-25 16,26 0-1,24 0-15,-24 0 16,49 0 500,25-25-485,0 1-31,0-1 16,0-25-1,0 25-15,0-24 16,0 24-16,0-49 15,0 49-15,0 0 16,0 0-16,0 0 16,0 1-16,0-1 31,0 0-15,0 0-1,0 0-15,0 1 16,0-1-16,0 0 15,0 0-15,0 0 16,0 1-16,0-1 16,0 0-16,0 0 15,0 0 1,0 0 0,0 1-1,0-1 1,0 0 15,0 0-15,0 0-1,0 1 1,0-1 0,0 0-1,0 0 1,0 0-1,0 1 1,0-1 0,0 0-1,0 0-15,0 0 16,0 1-16,0-1 16,0-25-16,0 25 15,0 1 95,0-1-95,0 0 1,0 0-16,0-24 15,0 24 1,0 0 0,0 0 15,0 0-15,0 1 15,0-1 31</inkml:trace>
  <inkml:trace contextRef="#ctx0" brushRef="#br1" timeOffset="169640.0625">17611 6796 0,'25'0'219,"0"0"-219,25 0 16,-26 0-1,26 0-15,-25 0 16,0 0-16,24 0 16,1 0-16,-1 0 15,1 0-15,-25 0 16,0 0-16,-1 0 16,1 0-16,0 0 15,25 0 1,-26 0-16,1 0 15,0 0-15,25 0 16,-26 0-16,1 0 16,25 0-16,-25 0 15,-1 0 1,1 0 0,0 0-1,0 0-15,0 0 16,0 0-1,-1 0 1,1 0 0,0 0-1,0 0 1,0 0-16,-1 0 16,26 0-1,-25 0-15,0 0 16,24 0-16,-24 0 15,0 0 1,24 0 0,-24 0-1,0 0-15,0 0 16,0 0-16,-1 0 16,1 0-1,0 0 1,0 0-16,0 0 15,-1 0-15,1 0 16,0 0 0,0 0-16,0 0 15,-1 0 1,1 0 0,0 0-16,0 0 15,0 0-15,-1 0 16,1 0 31,0 0-16,25 0-15,-25 0 46,-1 0-46,1 0-16,0 0 31,0 0-15,0 0-1,-1 0 16,1 0 16,0 0-15</inkml:trace>
  <inkml:trace contextRef="#ctx0" brushRef="#br1" timeOffset="171856.0768">19993 6672 0,'0'25'235,"24"0"-173,-24 0-46,25 0 15,0-25-15,0 24 46,0 1 1,-25 0 15,24-25-78,1 0 15,-25 25 32,-25-25 250,1 25-281,-26-25-1,25 0 1,0 0-16,1 0 16,-1 25 15,0-25 0,25 24-31,-25-24 16,0 0-16,1 0 31,-1 0-15,25 25-1,-25-25 32,0 0-47,0 0 16,1 0-1,-1 0 1</inkml:trace>
  <inkml:trace contextRef="#ctx0" brushRef="#br1" timeOffset="173704.7582">18107 6623 0,'-24'0'125,"-26"25"-109,25-25-16,0 0 15,1 24-15,-1-24 16,25 25-16,-25-25 16,0 0-1,0 0 17,1 0-32,-1 0 15,0 25 1,0-25-1,0 0 1,1 0 0,-1 0 46,-25 0-46,25 25-1,1-25-15,-26 25 16,50-1 343,25-24-327,-25 50-32,49-50 15,-24 25-15,0 25 16,49-50-16,-49 49 16,0-49-1,25 25-15,-50 0 16,49-25-16,-24 25 15,0-1-15,0-24 16,-1 0-16,1 25 16,0-25-16,0 0 15,-25 25-15,25-25 16,-1 25 0,1-25-1,0 0-15,0 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3-01T02:37:27.48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7119 13519 0</inkml:trace>
  <inkml:trace contextRef="#ctx0" brushRef="#br0" timeOffset="1399.7684">5953 12774 0,'50'-24'109,"-50"-26"-109,49 0 16,-24 1-16,0-1 16,0 1-16,-25 24 15,49-25-15,-24 1 16,-25 24-16,50-25 15,-50 25-15,0 1 16,25-1-16,-25 0 16,0 0-1,0 0 32,24-24 188,-24 24-220,25-25 1,0 1-1,25 24-15,-50 0 16,24-25-16,1 26 16</inkml:trace>
  <inkml:trace contextRef="#ctx0" brushRef="#br0" timeOffset="2976.0513">5556 11832 0,'-25'0'63,"50"0"-32,0 0-15,0 0-16,0 0 15,-1 0-15,26 0 16,-25 0 0,0 0-16,24 0 15,1 0-15,24 0 16,1 0-16,24 0 16,0 0-16,0 0 15,-24 0-15,-1 0 16,-24 0-16,-1 0 172,-24 0-157,0 0 313,0 0-312,-25 49 0,25 1-16,-25-25 15,0 24-15,0-24 16,0 0-16,0 0 16,0 0-16,0-1 15,24 1 1,-24 0-1,0 0-15,25-25 16,-25 25-16,0 0 109,0-1-93,0 26 0,0-25-1,0 0-15,0-1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Hàm strchr,strstr 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 - tìm ký tự, chuỗi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Hàm </a:t>
              </a:r>
              <a:r>
                <a:rPr lang="en-US" sz="28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strchr</a:t>
              </a:r>
              <a:endParaRPr 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strchr(s1, ch)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Trả về con trỏ đến vị trí xuất hiện đầu tiên của ký tự ch trong Chuỗi s1</a:t>
            </a:r>
          </a:p>
          <a:p>
            <a:pPr marL="288925" lvl="2">
              <a:buNone/>
            </a:pPr>
            <a:r>
              <a:rPr lang="en-US" sz="2800" b="1" i="1" u="sng">
                <a:latin typeface="Times New Roman" pitchFamily="18" charset="0"/>
                <a:cs typeface="Times New Roman" pitchFamily="18" charset="0"/>
              </a:rPr>
              <a:t>Ví dụ: </a:t>
            </a:r>
          </a:p>
          <a:p>
            <a:pPr marL="635000" lvl="2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void main(){</a:t>
            </a:r>
          </a:p>
          <a:p>
            <a:pPr marL="919163" lvl="2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*p, h, str1[20];</a:t>
            </a:r>
          </a:p>
          <a:p>
            <a:pPr marL="919163" lvl="2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cout&lt;&lt;"nhap chuoi 1:”; gets(str1);</a:t>
            </a:r>
          </a:p>
          <a:p>
            <a:pPr marL="919163" lvl="2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cout&lt;&lt;"Nhap ktu muon tim:"; cin&gt;&gt;h;</a:t>
            </a:r>
          </a:p>
          <a:p>
            <a:pPr marL="919163" lvl="2">
              <a:buNone/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p= strchr(str1,h);</a:t>
            </a:r>
          </a:p>
          <a:p>
            <a:pPr marL="919163" lvl="2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if(p==NULL)  cout&lt;&lt;"Khong tim thay ";</a:t>
            </a:r>
          </a:p>
          <a:p>
            <a:pPr marL="919163" lvl="2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cout&lt;&lt;"Tim thay tai vi tri "&lt;&lt;(p-str1);</a:t>
            </a:r>
          </a:p>
          <a:p>
            <a:pPr marL="635000" lvl="2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B0E48CA-BD5E-42DD-8521-68E12C10C94F}"/>
                  </a:ext>
                </a:extLst>
              </p14:cNvPr>
              <p14:cNvContentPartPr/>
              <p14:nvPr/>
            </p14:nvContentPartPr>
            <p14:xfrm>
              <a:off x="4616640" y="1607400"/>
              <a:ext cx="7197840" cy="4554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B0E48CA-BD5E-42DD-8521-68E12C10C9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7280" y="1598040"/>
                <a:ext cx="7216560" cy="45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Hàm </a:t>
              </a:r>
              <a:r>
                <a:rPr lang="en-US" sz="28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strstr</a:t>
              </a:r>
              <a:endParaRPr 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3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strstr(s1, s2):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Trả về con trỏ đến vị trí xuất hiện đầu tiên của Chuỗi s2 trong s1.</a:t>
            </a:r>
          </a:p>
          <a:p>
            <a:pPr lvl="1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Ví dụ: </a:t>
            </a:r>
            <a:r>
              <a:rPr 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marL="635000" lvl="2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    { 	</a:t>
            </a:r>
            <a:r>
              <a:rPr lang="en-US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*p,  str1[20], str2[20];</a:t>
            </a:r>
          </a:p>
          <a:p>
            <a:pPr marL="635000" lvl="2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	cout&lt;&lt;"nhap chuoi 1:"; gets(str1);</a:t>
            </a:r>
          </a:p>
          <a:p>
            <a:pPr marL="635000" lvl="2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	cout&lt;&lt;"nhap chuoi 2:"; gets(str2);</a:t>
            </a:r>
          </a:p>
          <a:p>
            <a:pPr marL="635000" lvl="2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p= strstr(str1,str2);</a:t>
            </a:r>
          </a:p>
          <a:p>
            <a:pPr marL="635000" lvl="2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	if(p==NULL)  </a:t>
            </a:r>
          </a:p>
          <a:p>
            <a:pPr marL="635000" lvl="2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		cout&lt;&lt;"Khong tim thay ";</a:t>
            </a:r>
          </a:p>
          <a:p>
            <a:pPr marL="635000" lvl="2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	else  </a:t>
            </a:r>
          </a:p>
          <a:p>
            <a:pPr marL="635000" lvl="2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		cout&lt;&lt;"Tim thay tai vi tri "&lt;&lt;(p-str1);</a:t>
            </a:r>
          </a:p>
          <a:p>
            <a:pPr marL="635000" lvl="2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lvl="2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27FAEB-02FD-4A97-B504-E0D609CDC5E6}"/>
                  </a:ext>
                </a:extLst>
              </p14:cNvPr>
              <p14:cNvContentPartPr/>
              <p14:nvPr/>
            </p14:nvContentPartPr>
            <p14:xfrm>
              <a:off x="1991160" y="4259520"/>
              <a:ext cx="572040" cy="607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27FAEB-02FD-4A97-B504-E0D609CDC5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1800" y="4250160"/>
                <a:ext cx="590760" cy="6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47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94</Words>
  <Application>Microsoft Office PowerPoint</Application>
  <PresentationFormat>Widescreen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1223</cp:revision>
  <dcterms:created xsi:type="dcterms:W3CDTF">2011-04-06T04:04:31Z</dcterms:created>
  <dcterms:modified xsi:type="dcterms:W3CDTF">2018-03-01T02:48:19Z</dcterms:modified>
</cp:coreProperties>
</file>