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3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Hàm strcmp,strncmp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- so sánh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strcmp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vi-VN">
                <a:solidFill>
                  <a:srgbClr val="000000"/>
                </a:solidFill>
                <a:latin typeface="Times New Roman"/>
                <a:ea typeface="PMingLiU"/>
              </a:rPr>
              <a:t>*So sánh 2 chuỗi s1 và s2 theo nguyên tắc thứ tự từ điển. Phân biệt chữ hoa và thường.Trả về :</a:t>
            </a:r>
            <a:endParaRPr lang="en-US" sz="2000">
              <a:latin typeface="Times New Roman"/>
              <a:ea typeface="PMingLiU"/>
            </a:endParaRPr>
          </a:p>
          <a:p>
            <a:pPr lvl="2" algn="just"/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  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0 : nếu s1 bằng s2.</a:t>
            </a:r>
            <a:endParaRPr lang="en-US" sz="2000">
              <a:latin typeface="Times New Roman"/>
              <a:ea typeface="PMingLiU"/>
            </a:endParaRPr>
          </a:p>
          <a:p>
            <a:pPr lvl="2" algn="just"/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&gt;0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: nếu s1 lớn hơn s2.</a:t>
            </a:r>
            <a:endParaRPr lang="en-US" sz="2000">
              <a:latin typeface="Times New Roman"/>
              <a:ea typeface="PMingLiU"/>
            </a:endParaRPr>
          </a:p>
          <a:p>
            <a:pPr lvl="2" algn="just"/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&lt;0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: nếu s1 nhỏ  hơn s2. </a:t>
            </a:r>
            <a:endParaRPr lang="en-US" sz="2000">
              <a:latin typeface="Times New Roman"/>
              <a:ea typeface="PMingLiU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vi-VN" b="1">
                <a:solidFill>
                  <a:srgbClr val="FF0000"/>
                </a:solidFill>
                <a:latin typeface="Times New Roman"/>
                <a:ea typeface="PMingLiU"/>
              </a:rPr>
              <a:t>strcmp(char s1[],char s2[]); </a:t>
            </a:r>
            <a:endParaRPr lang="en-US" b="1">
              <a:solidFill>
                <a:srgbClr val="FF0000"/>
              </a:solidFill>
              <a:latin typeface="Times New Roman"/>
              <a:ea typeface="PMingLiU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strcmp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1D1638B0-E6A2-46D6-89F5-FC087D334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2"/>
          <a:stretch/>
        </p:blipFill>
        <p:spPr>
          <a:xfrm>
            <a:off x="3400798" y="1219200"/>
            <a:ext cx="5390404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strncmp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4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8293FB-65A5-47C3-B993-B09AC3C6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81847"/>
            <a:ext cx="6905737" cy="5936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strncmp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const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char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*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str1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const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char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*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str2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size_t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CFF94-2E84-465B-A138-94C8BF688C2F}"/>
              </a:ext>
            </a:extLst>
          </p:cNvPr>
          <p:cNvSpPr/>
          <p:nvPr/>
        </p:nvSpPr>
        <p:spPr>
          <a:xfrm>
            <a:off x="990600" y="34290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/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 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0 : nếu 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tr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1 bằng 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tr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2.</a:t>
            </a:r>
            <a:endParaRPr lang="en-US" sz="2000">
              <a:latin typeface="Times New Roman"/>
              <a:ea typeface="PMingLiU"/>
            </a:endParaRPr>
          </a:p>
          <a:p>
            <a:pPr lvl="2" algn="just"/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&gt;0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: nếu 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tr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1 lớn hơn 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tr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2.</a:t>
            </a:r>
            <a:endParaRPr lang="en-US" sz="2000">
              <a:latin typeface="Times New Roman"/>
              <a:ea typeface="PMingLiU"/>
            </a:endParaRPr>
          </a:p>
          <a:p>
            <a:pPr lvl="2" algn="just"/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&lt;0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: nếu 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tr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1 nhỏ  hơn 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PMingLiU"/>
              </a:rPr>
              <a:t>tr</a:t>
            </a:r>
            <a:r>
              <a:rPr lang="vi-VN" sz="3200">
                <a:solidFill>
                  <a:srgbClr val="000000"/>
                </a:solidFill>
                <a:latin typeface="Times New Roman"/>
                <a:ea typeface="PMingLiU"/>
              </a:rPr>
              <a:t>2. 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FFBA2-01CB-4929-9003-CFB1E0CA1532}"/>
              </a:ext>
            </a:extLst>
          </p:cNvPr>
          <p:cNvSpPr/>
          <p:nvPr/>
        </p:nvSpPr>
        <p:spPr>
          <a:xfrm>
            <a:off x="1365651" y="213267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</a:rPr>
              <a:t>str1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 − This is the first string to be compared.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</a:rPr>
              <a:t>str2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 − This is the second string to be compared.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 − The maximum number of characters to be compared.</a:t>
            </a:r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7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strncmp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5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700AE-FF5A-4BFE-9F17-40445B2D831F}"/>
              </a:ext>
            </a:extLst>
          </p:cNvPr>
          <p:cNvSpPr/>
          <p:nvPr/>
        </p:nvSpPr>
        <p:spPr>
          <a:xfrm>
            <a:off x="512749" y="109951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char str1[15];</a:t>
            </a:r>
          </a:p>
          <a:p>
            <a:r>
              <a:rPr lang="en-US" sz="2400"/>
              <a:t>   char str2[15];</a:t>
            </a:r>
          </a:p>
          <a:p>
            <a:r>
              <a:rPr lang="en-US" sz="2400"/>
              <a:t>   int ret;</a:t>
            </a:r>
          </a:p>
          <a:p>
            <a:r>
              <a:rPr lang="en-US" sz="2400"/>
              <a:t>   strcpy(str1, "abcdef");</a:t>
            </a:r>
          </a:p>
          <a:p>
            <a:r>
              <a:rPr lang="en-US" sz="2400"/>
              <a:t>   strcpy(str2, "ABCDEF");</a:t>
            </a:r>
          </a:p>
          <a:p>
            <a:r>
              <a:rPr lang="en-US" sz="2400"/>
              <a:t>   ret = strncmp(str1, str2, 4);</a:t>
            </a:r>
          </a:p>
          <a:p>
            <a:endParaRPr lang="en-US" sz="2400"/>
          </a:p>
          <a:p>
            <a:r>
              <a:rPr lang="en-US" sz="2400"/>
              <a:t>   if(ret &lt; 0) {</a:t>
            </a:r>
          </a:p>
          <a:p>
            <a:r>
              <a:rPr lang="en-US" sz="2400"/>
              <a:t>      printf("str1 is less than str2");</a:t>
            </a:r>
          </a:p>
          <a:p>
            <a:r>
              <a:rPr lang="en-US" sz="2400"/>
              <a:t>   } else if(ret &gt; 0) {</a:t>
            </a:r>
          </a:p>
          <a:p>
            <a:r>
              <a:rPr lang="en-US" sz="2400"/>
              <a:t>      printf("str2 is less than str1");</a:t>
            </a:r>
          </a:p>
          <a:p>
            <a:r>
              <a:rPr lang="en-US" sz="2400"/>
              <a:t>   } else {</a:t>
            </a:r>
          </a:p>
          <a:p>
            <a:r>
              <a:rPr lang="en-US" sz="2400"/>
              <a:t>      printf("str1 is equal to str2");</a:t>
            </a:r>
          </a:p>
          <a:p>
            <a:r>
              <a:rPr lang="en-US" sz="2400"/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30704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247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PMingLiU</vt:lpstr>
      <vt:lpstr>Arial</vt:lpstr>
      <vt:lpstr>Calibri</vt:lpstr>
      <vt:lpstr>Cambria</vt:lpstr>
      <vt:lpstr>Menlo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1239</cp:revision>
  <dcterms:created xsi:type="dcterms:W3CDTF">2011-04-06T04:04:31Z</dcterms:created>
  <dcterms:modified xsi:type="dcterms:W3CDTF">2018-03-01T03:04:33Z</dcterms:modified>
</cp:coreProperties>
</file>