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Hàm toUpper-ToLower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toUpper-ToLower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Chuyển ký tự thường sang ký tự hoa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toupper( int ch 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Chuyển ký tự hoa sang ký tự thường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tolower( int ch );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toUpper-ToLower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6AC34-277E-4706-804B-C5BB6E3F0208}"/>
              </a:ext>
            </a:extLst>
          </p:cNvPr>
          <p:cNvSpPr/>
          <p:nvPr/>
        </p:nvSpPr>
        <p:spPr>
          <a:xfrm>
            <a:off x="424070" y="116288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int main (){</a:t>
            </a:r>
          </a:p>
          <a:p>
            <a:r>
              <a:rPr lang="en-US" sz="2400"/>
              <a:t>  int i=0;</a:t>
            </a:r>
          </a:p>
          <a:p>
            <a:r>
              <a:rPr lang="en-US" sz="2400"/>
              <a:t>  char str[]="Test String.\n";</a:t>
            </a:r>
          </a:p>
          <a:p>
            <a:r>
              <a:rPr lang="en-US" sz="2400"/>
              <a:t>  char c;</a:t>
            </a:r>
          </a:p>
          <a:p>
            <a:r>
              <a:rPr lang="en-US" sz="2400"/>
              <a:t>  while (str[i])</a:t>
            </a:r>
          </a:p>
          <a:p>
            <a:r>
              <a:rPr lang="en-US" sz="2400"/>
              <a:t>  {</a:t>
            </a:r>
          </a:p>
          <a:p>
            <a:r>
              <a:rPr lang="en-US" sz="2400"/>
              <a:t>    c=str[i];</a:t>
            </a:r>
          </a:p>
          <a:p>
            <a:r>
              <a:rPr lang="en-US" sz="2400"/>
              <a:t>    putchar (toupper(c));</a:t>
            </a:r>
          </a:p>
          <a:p>
            <a:r>
              <a:rPr lang="en-US" sz="2400"/>
              <a:t>    i++;</a:t>
            </a:r>
          </a:p>
          <a:p>
            <a:r>
              <a:rPr lang="en-US" sz="2400"/>
              <a:t>  }</a:t>
            </a:r>
          </a:p>
          <a:p>
            <a:r>
              <a:rPr lang="en-US" sz="2400"/>
              <a:t>  return 0;</a:t>
            </a:r>
          </a:p>
          <a:p>
            <a:r>
              <a:rPr lang="en-US" sz="240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33D9A-3993-4C8B-873D-9F40934AF048}"/>
              </a:ext>
            </a:extLst>
          </p:cNvPr>
          <p:cNvSpPr/>
          <p:nvPr/>
        </p:nvSpPr>
        <p:spPr>
          <a:xfrm>
            <a:off x="7051763" y="3244334"/>
            <a:ext cx="18445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/>
              <a:t>Output:</a:t>
            </a:r>
          </a:p>
          <a:p>
            <a:r>
              <a:rPr lang="en-US" sz="2400"/>
              <a:t>TEST STRING.</a:t>
            </a:r>
          </a:p>
        </p:txBody>
      </p:sp>
    </p:spTree>
    <p:extLst>
      <p:ext uri="{BB962C8B-B14F-4D97-AF65-F5344CB8AC3E}">
        <p14:creationId xmlns:p14="http://schemas.microsoft.com/office/powerpoint/2010/main" val="179628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111</Words>
  <Application>Microsoft Office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1244</cp:revision>
  <dcterms:created xsi:type="dcterms:W3CDTF">2011-04-06T04:04:31Z</dcterms:created>
  <dcterms:modified xsi:type="dcterms:W3CDTF">2018-03-01T05:45:00Z</dcterms:modified>
</cp:coreProperties>
</file>