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một chuỗi ký tự từ bàn phím, xuất ra màn hình mã ASCII của từng ký tự vừa nhập vào (gợi ý mỗi ký tự trên một dòng).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62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1248</cp:revision>
  <dcterms:created xsi:type="dcterms:W3CDTF">2011-04-06T04:04:31Z</dcterms:created>
  <dcterms:modified xsi:type="dcterms:W3CDTF">2018-02-05T07:49:29Z</dcterms:modified>
</cp:coreProperties>
</file>