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4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33600" y="762000"/>
            <a:ext cx="84582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Xử lý chuỗi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Bài tập rèn luyện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2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Viết chương trình nhập một chuỗi ký tự từ bàn phím, xuất ra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màn hình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ảo ngược của chuỗi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ó. Ví dụ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ảo của “abcd egh” là “hge dcba”.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65</Words>
  <Application>Microsoft Office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1252</cp:revision>
  <dcterms:created xsi:type="dcterms:W3CDTF">2011-04-06T04:04:31Z</dcterms:created>
  <dcterms:modified xsi:type="dcterms:W3CDTF">2018-02-05T07:52:45Z</dcterms:modified>
</cp:coreProperties>
</file>