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Xử lý chuỗi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Viết chương trình nhập vào một chuỗi ký tự.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a)  In ra màn hình từ bên trái nhất và phần còn lại của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chuỗi. Ví dụ: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“Nguyễn Văn Minh” in ra thành: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Nguyễn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Văn Minh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b)  In ra màn hình từ bên phải nhất và phần còn lại của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chuỗi. Ví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dụ: “Nguyễn Văn Minh” in ra thành: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Minh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Nguyễn Văn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101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1255</cp:revision>
  <dcterms:created xsi:type="dcterms:W3CDTF">2011-04-06T04:04:31Z</dcterms:created>
  <dcterms:modified xsi:type="dcterms:W3CDTF">2018-02-05T07:53:22Z</dcterms:modified>
</cp:coreProperties>
</file>