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0" d="100"/>
          <a:sy n="70" d="100"/>
        </p:scale>
        <p:origin x="34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Cho mảng chuỗi: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[{“SV1;Obama;male”},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{“SV2; Yanjmaa;female”},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{“SV3;Trump;male”},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{“SV4;Putin;male”},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{“SV5;Pereira;female”}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FFF8B-4F35-46BF-96CF-B2AF23F853E4}"/>
              </a:ext>
            </a:extLst>
          </p:cNvPr>
          <p:cNvSpPr txBox="1"/>
          <p:nvPr/>
        </p:nvSpPr>
        <p:spPr>
          <a:xfrm>
            <a:off x="5410200" y="1453693"/>
            <a:ext cx="6072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-Khai báo con trỏ cấp 2 để l</a:t>
            </a:r>
            <a:r>
              <a:rPr lang="vi-VN" sz="2800"/>
              <a:t>ư</a:t>
            </a:r>
            <a:r>
              <a:rPr lang="en-US" sz="2800"/>
              <a:t>u danh sách 5 Sinh viên minh họa bên</a:t>
            </a:r>
          </a:p>
          <a:p>
            <a:r>
              <a:rPr lang="en-US" sz="2800"/>
              <a:t>-Xuất danh sách 5 Sinh viên theo 3 cột: mã, tên, giới tính</a:t>
            </a:r>
          </a:p>
          <a:p>
            <a:r>
              <a:rPr lang="en-US" sz="2800"/>
              <a:t>-Đếm bao nhiêu Nữ bao nhiêu Nam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111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1266</cp:revision>
  <dcterms:created xsi:type="dcterms:W3CDTF">2011-04-06T04:04:31Z</dcterms:created>
  <dcterms:modified xsi:type="dcterms:W3CDTF">2018-03-01T07:49:51Z</dcterms:modified>
</cp:coreProperties>
</file>