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Xử lý chuỗi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Viết chương trình nhập vào họ và tên của một người, cắt bỏ các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khoảng trống không cần thiết (nếu có), tách tên ra  khỏi họ và tên,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in tên lên màn hình. Chú ý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ến trường hợp cả họ và  tên chỉ có một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từ.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80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1262</cp:revision>
  <dcterms:created xsi:type="dcterms:W3CDTF">2011-04-06T04:04:31Z</dcterms:created>
  <dcterms:modified xsi:type="dcterms:W3CDTF">2018-02-05T08:00:45Z</dcterms:modified>
</cp:coreProperties>
</file>