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5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8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 Bài tập tự rèn luyện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u="sng">
                <a:latin typeface="Times New Roman" pitchFamily="18" charset="0"/>
                <a:cs typeface="Times New Roman" pitchFamily="18" charset="0"/>
              </a:rPr>
              <a:t>Câu 1: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Viết chương trình nhập một chuỗi ký tự và kiểm tra xem chuỗi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ó có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ối xứng không.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Ví dụ : ABCDEDCBA là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ối xứng.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u="sng">
                <a:latin typeface="Times New Roman" pitchFamily="18" charset="0"/>
                <a:cs typeface="Times New Roman" pitchFamily="18" charset="0"/>
              </a:rPr>
              <a:t>Câu 2: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Viết chương trình nhập vào họ và tên của một người, cắt bỏ các khoảng trắng bên phải, trái và các khoảng trắng không có nghĩa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trong . In ra màn hình toàn bộ họ tên người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ó dưới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dạng chữ hoa,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chữ thường.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Ví dụ: “   ngUYEN   Van   TEO   ”</a:t>
            </a:r>
            <a:r>
              <a:rPr lang="en-US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 “Nguyen Van Teo”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3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u="sng">
                <a:latin typeface="Times New Roman" pitchFamily="18" charset="0"/>
                <a:cs typeface="Times New Roman" pitchFamily="18" charset="0"/>
              </a:rPr>
              <a:t>Câu 3: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Viết chương trình nhập vào một danh sách họ và  tên của n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người theo kiểu chữ thường,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ổi các chữ cái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ầu của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họ, tên và chữ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lót của mỗi người thành chữ hoa. In kết quả lên màn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hình.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u="sng">
                <a:latin typeface="Times New Roman" pitchFamily="18" charset="0"/>
                <a:cs typeface="Times New Roman" pitchFamily="18" charset="0"/>
              </a:rPr>
              <a:t>Câu 4: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Viết chương trình nhập vào một danh sách họ và  tên của n người, tách tên từng người ra khỏi họ và tên rồi sắp xếp danh sách tên theo thứ tự từ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iển. In danh sách họ và tên sau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ã sắp xếp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2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236</Words>
  <Application>Microsoft Office PowerPoint</Application>
  <PresentationFormat>Widescreen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1277</cp:revision>
  <dcterms:created xsi:type="dcterms:W3CDTF">2011-04-06T04:04:31Z</dcterms:created>
  <dcterms:modified xsi:type="dcterms:W3CDTF">2018-02-05T09:16:03Z</dcterms:modified>
</cp:coreProperties>
</file>