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3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Khái niệm và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Cách khai báo cấu trúc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 b="1">
                <a:latin typeface="Times New Roman" pitchFamily="18" charset="0"/>
                <a:cs typeface="Times New Roman" pitchFamily="18" charset="0"/>
              </a:rPr>
              <a:t>Structures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Một cấu trúc là một tập các biến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ược tham chiếu thông qua một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tên chung. Một khai báo cấu trúc hình thành một khuôn mẫu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(template) mà có thể dùng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tạo nên các biến cấu trúc có cùng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kiểu. Những biến mà tạo nên cấu trúc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ược gọi là các thành viên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(members).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u="sng">
                <a:latin typeface="Times New Roman" pitchFamily="18" charset="0"/>
                <a:cs typeface="Times New Roman" pitchFamily="18" charset="0"/>
              </a:rPr>
              <a:t>Nói ngắn gọn: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Thực ra nó là 1 kiểu dữ liệu phức hợp do ta tạo 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Dạng tổng quát của một khai báo cấu trúc </a:t>
            </a:r>
          </a:p>
          <a:p>
            <a:pPr marL="0" indent="0" algn="just">
              <a:buNone/>
            </a:pPr>
            <a:r>
              <a:rPr lang="vi-VN" b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structureName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vi-V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member_1; </a:t>
            </a:r>
          </a:p>
          <a:p>
            <a:pPr marL="0" indent="0" algn="just">
              <a:buNone/>
            </a:pPr>
            <a:r>
              <a:rPr lang="vi-V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member_2;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... </a:t>
            </a:r>
          </a:p>
          <a:p>
            <a:pPr marL="0" indent="0" algn="just">
              <a:buNone/>
            </a:pPr>
            <a:r>
              <a:rPr lang="vi-V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member_n;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.. 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vi-VN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varNames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BFC2B-D589-4AC9-A6F4-98F998242FC5}"/>
              </a:ext>
            </a:extLst>
          </p:cNvPr>
          <p:cNvSpPr/>
          <p:nvPr/>
        </p:nvSpPr>
        <p:spPr>
          <a:xfrm>
            <a:off x="5029200" y="22098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struct</a:t>
            </a:r>
            <a:r>
              <a:rPr lang="en-US" sz="2400">
                <a:latin typeface="Cambria" panose="02040503050406030204" pitchFamily="18" charset="0"/>
              </a:rPr>
              <a:t>: Từ khóa tạo cấu trúc trong C++</a:t>
            </a:r>
          </a:p>
          <a:p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structureName</a:t>
            </a:r>
            <a:r>
              <a:rPr lang="en-US" sz="2400">
                <a:latin typeface="Cambria" panose="02040503050406030204" pitchFamily="18" charset="0"/>
              </a:rPr>
              <a:t>: Tên của cấu trúc </a:t>
            </a:r>
          </a:p>
          <a:p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type</a:t>
            </a:r>
            <a:r>
              <a:rPr lang="en-US" sz="2400">
                <a:latin typeface="Cambria" panose="02040503050406030204" pitchFamily="18" charset="0"/>
              </a:rPr>
              <a:t>: Kiểu dữ liệu của thành viên tương ứng </a:t>
            </a:r>
          </a:p>
          <a:p>
            <a:r>
              <a:rPr lang="en-US" sz="2400">
                <a:latin typeface="Cambria" panose="02040503050406030204" pitchFamily="18" charset="0"/>
              </a:rPr>
              <a:t>member_1, member_2, ..., member_n: Tên các biến thành viên của cấu trúc 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varNames</a:t>
            </a:r>
            <a:r>
              <a:rPr lang="en-US" sz="2400">
                <a:latin typeface="Cambria" panose="02040503050406030204" pitchFamily="18" charset="0"/>
              </a:rPr>
              <a:t>: Tên các biến cấu trúc phân cách nhau bằng dấu phẩy. </a:t>
            </a:r>
          </a:p>
        </p:txBody>
      </p:sp>
    </p:spTree>
    <p:extLst>
      <p:ext uri="{BB962C8B-B14F-4D97-AF65-F5344CB8AC3E}">
        <p14:creationId xmlns:p14="http://schemas.microsoft.com/office/powerpoint/2010/main" val="345622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4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marL="0" indent="0" algn="just">
              <a:buNone/>
            </a:pP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addr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char name[30];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char street[40];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char city[20];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char state[3];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unsigned long int zip;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};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6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251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1296</cp:revision>
  <dcterms:created xsi:type="dcterms:W3CDTF">2011-04-06T04:04:31Z</dcterms:created>
  <dcterms:modified xsi:type="dcterms:W3CDTF">2018-02-19T02:20:53Z</dcterms:modified>
</cp:coreProperties>
</file>