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Truy cập các thành viên của biến cấu trúc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Toán tử dấu chấm (dot operator) dùng để truy cập (access) các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thành viên của một biến cấu trúc. Dạng tổng quát để truy cập một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thành viên của một biến cấu trúc là: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structureName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memberName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Ví dụ: Xem xét khai báo cấu trúc sau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struct coordXY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{  int x;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  int y;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} diemA, diemB;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Để gán giá trị tọa độ cho diemA, ta dùng các lệnh sau: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diemA.x = 100;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diemA.y = 200;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Để in tọa độ điểm A, ta dùng lệnh sau: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cout &lt; &lt; “A(“ &lt;&lt; diemA.x &lt;&lt; “,” &lt;&lt; diemA.y &lt;&lt; “)”;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158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1290</cp:revision>
  <dcterms:created xsi:type="dcterms:W3CDTF">2011-04-06T04:04:31Z</dcterms:created>
  <dcterms:modified xsi:type="dcterms:W3CDTF">2018-03-01T09:54:40Z</dcterms:modified>
</cp:coreProperties>
</file>