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4" r:id="rId3"/>
    <p:sldId id="275" r:id="rId4"/>
    <p:sldId id="276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0645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3-01T10:09:01.80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6400 7913 0,'24'0'94,"76"0"-79,24 0-15,99 0 16,0 0-16,75 0 16,-50 0-16,25 0 15,0 0-15,-125 0 16,26 0-16,-100 0 16,1 0-16,-1 0 15,1 0-15,24 0 16,0 0-16,50 0 15,49 0-15,1 0 16,49 0-16,0 0 16,-50 0-16,26 0 15,-26 0-15,25 0 16,-24 0-16,-26 0 16,1 0-1,-50 0-15,-25 0 0,149 0 31,-173 0-15,-1 0-16,0 0 16,26 0-16,24 0 0,0 0 15,49 0 1,-24 0-16,25 0 16,-1 0-16,1 0 15,-25 0-15,-50 0 16,25 0-16,-99 0 15,0 0 1,0 0-16,-1 0 16,1 0-1,0 0-15,25-25 16,49 25-16,74 0 16,-24 0-1,0 0-15,0 0 0,-75 0 16,1 0-16,-50 0 47,-1 0-47,1 0 15,0 0-15,25 0 16,-1 0-16,1 0 16,24 0-16,-24 0 15,-25 0-15,-1 0 188,1 25-188,-25-1 15,0 26-15,0 0 16,0 24-16,0 1 16,0-1-16,0 25 15,0-24-15,0-1 16,0 0-16,0-24 15,0 0-15,0 24 16,0-24-16,0-1 16,0 1-16,0-25 15,0-1-15,0 26 16,0 0 0,0-25-16,0-1 15,0 26-15,0-25 16,0 0-16,0-1 15,0 1 1,0 0 0,0 0-1,0 0-15,0-1 16,0 1 0,0 0-1,0 0 204,-49-25-203,-1 0-1,-24 0-15,-26 0 16,1 0-16,25 0 15,-50 0-15,25 0 16,-1 0-16,1 0 16,0 0-16,24 0 15,1 0-15,0 0 16,-1 0 0,26 0-16,-1 0 0,25 0 15,-24 0-15,-1 0 16,0 0-16,26 0 15,-26 0-15,0 0 16,1 0-16,-26 0 16,1 0-16,24 0 15,-24 0-15,-1 0 16,26 0-16,-1 0 16,-24 0-16,-1 0 15,1-25-15,0 25 16,24 0-16,0 0 15,-24 0 1,24 0-16,1 0 16,-1 0-16,25 0 15,1 0-15,-51 0 16,50 0-16,-24 0 16,-26 0-16,26 0 15,-26 0-15,1 0 16,24 0-16,-24 0 15,-1 0-15,1 0 16,0 0-16,24 0 16,-49 0-16,0 0 15,-25 0-15,-1 0 16,1 0-16,-24 0 16,48 0-16,-24 0 15,0 0-15,50 0 16,0 0-16,49 0 15,0 0 1,0 0-16,-24 0 0,-1 0 16,25 0-1,-49 0 1,-1 0-16,1 0 16,-1 0-16,1 0 15,0 0-15,24 0 16,-24 0-16,24 0 15,0 0-15,1 0 16,24 0-16,-25 0 16,26 0-16,-26 0 15,25 0 1,0 0-16,-24 0 16,24 0-1,0 0-15,0 0 16,1 0-16,-26 0 15,25 0-15,-25 0 16,26 0 0,-1 0-16,-25 0 15,1 0-15,24 0 16,0 0-16,-25 0 16,1 0-16,-26 0 15,1 0 1,0 0-16,-1 0 0,1 0 15,-1 0-15,26 0 16,-26 0-16,1 0 16,-1 0-1,26 0-15,-1 0 16,25 0-16,-24 0 16,-1 0-16,25 0 15,1 0-15,-1 0 16,0 0-16,0 0 15,-24 0-15,-1 0 16,25 0-16,-24 0 16,-1 0-16,-24 0 15,24 0-15,-24 0 16,24 0-16,0 0 16,26 0-16,-1 0 15,-25 0-15,25 0 16,1 0-1,-1 0-15,0 25 16,0-25 0,0 0-16,0 0 31,1 0-15,-1 0-1,0 0-15,0 0 16,-24 0-1,24 0 1,-25 0 0,25 0-1,1 0 17,-1 0-17,-25 25 1,-24-25-16,-25 24 15,-50-24 1,74 0-16,51 0 16,-26 0 77,25 0-77,25-24 0,0-1-1,0 0 1,0 0 0,0-24-16,0-1 15,0 0-15,0 1 16,25-1-16,0-24 15,0-1-15,-1-24 16,1 49-16,-25-24 16,25 24-16,0 1 15,0-1-15,-25 1 16,0 24-16,0 0 16,0 0-16,0 0 15,0 1 1,0-1-16,0 0 15,0 0 1,24 0 0,1 1-1,-25-1-15,0 0 16,25 0-16,0 0 16,-25 1 15,25 24-31,-25-25 15,24 25 110,-24-25-109,25-25 0,0 50-16,0-74 15,0 24-15,24 1 16,-24-1-16,0 0 16,0 1-1</inkml:trace>
  <inkml:trace contextRef="#ctx0" brushRef="#br0" timeOffset="7358.6871">15156 8880 0,'24'0'31,"1"0"16,-25 25 16,25 0-32,-25-1 250,25-24-265,0 0-16,-1 0 16,26 25-16,0-25 15,-1 25-15,1-25 16,0 25-16,-1-25 15,-24 0-15,25 0 16,-26 0-16,51 0 16,-26 0-16,1 0 15,24 0-15,26 0 16,-1 0-16,0 0 16,0 0-16,25 25 15,0-25-15,25 25 16,-25-25-16,25 49 15,-50-24-15,25 25 16,-25-26 0,50 26-16,-74-50 0,-1 25 15,-24 0-15,-1-25 16,-24 0-16,0 0 16,0 24-16,0-24 15,24 0-15,1 0 16,24 50-16,25-25 15,-24-25 1,-1 49-16,25-24 16,1 25-16,-26-1 15,1 1-15,-1-25 16,-24 24-16,49 26 16,-74-50-1,24 24-15,1 26 16,-1-26-16,51 26 15,-51-26 1,26 26-16,24-1 16,-25 1-16,1-1 0,-1 0 15,-24-24-15,-1 0 16,1-1-16,-25-24 16,24 25-1,-24-1-15,0-24 16,0 25-16,0-26 15,-1 1-15,-24 50 0,0-51 16,25 26-16,-25 0 16,25-1-16,-25 26 15,0-50 1,25 24-16,-25-24 16,0 49-16,25-49 15,-25 25-15,0-1 16,0 1-16,0 0 15,0 24-15,0 0 16,0 26-16,0-26 16,0 0-16,0 1 15,0-1-15,-25 1 16,25-1-16,-25-24 16,25 24-16,-25 1 15,25-26-15,-25 1 16,25-1-16,0-24 31,0 0-15,0 0-1,0 0-15,0-1 16,0 1 0,0 0-16,0 0 15,0 24 1,0 1-16,0-25 15,0 24-15,0 1 16,0 0 0,0-26-16,0 1 15,0 0-15,0 25 16,0-25 0,0-1-1,0 1 1,0 0-16,0 0 15,0 0-15,0-1 16,0 1 0,0 25-1,0-25-15,0-1 16,0 1 46,0 0-46,0 0 0,0 0-1,0-1-15,25 1 16,0-25-16,0 25 16,24 0-16,26 0 15,-26-1-15,26-24 16,-1 50-1,50-25-15,-25 24 16,50-24-16,-49-25 16,-1 25-16,25 0 15,-75-25 17,-24 0-1,0 0-31,25 0 15,-26 0 1,26 0 0,-25 0-1,0 0-15,-1 0 16,1 0 0,25 0-16,-50 25 15,25-25 95</inkml:trace>
  <inkml:trace contextRef="#ctx0" brushRef="#br0" timeOffset="8558.7786">20811 13643 0,'0'-25'47,"50"25"-15,-25 0-17,24 25 1,-24-25-16,0 24 15,0 1 1,-1-25-16,1 25 16,25 0-16,-25 0 15,-1-1-15,26-24 16,-25 25-16,24 0 16,-49 0-16,25 0 15,0-1 16,0 1-31,24 0 16,-24 0 0,-25 0-1,25-25-15,-25 24 141,25-24-125,-50 0 62,0 0-63,-24 25 1,-1-25 0,25 25-16,-49-25 15,-1 0-15,26 25 16,-26 0-16,26-1 15,-1-24-15,1 25 16</inkml:trace>
  <inkml:trace contextRef="#ctx0" brushRef="#br0" timeOffset="11143.7317">21754 16346 0,'-25'0'31,"25"-25"0,0-24-31,0-1 16,25 25-16,-25-24 16,0-26-16,49 26 15,-24-26-15,-25 1 16,50 0-16,-25-50 15,24 24-15,-24 1 16,25-50 0,-26 0-16,51 1 15,-26-1-15,1 74 16,-25-24-16,0 50 16,-25-51-16,24 51 15,26-26-15,-50 26 16,50-26-16,-1-24 15,-49 49-15,50 1 16,-25-1-16,-25 1 16,49-1-16,-24 0 15,-25 26-15,25-26 16,-25 25-16,25 0 16,-1-24-16,1-1 15,0 25-15,0-24 16,0 24-16,-25 0 15,25 0-15,-25 1 16,24 24 0,-24-25 15,25 25 94,0 25-109,-25 49-1,50 0-15,-1 75 16,26 0-16,-1 0 15,-24 0-15,24-50 16,-24 50-16,-1-25 16,1-25-16,-1 25 15,1-25-15,0-24 16,-1-26-16,-24 1 16,25 24-16,-50-24 15,49-1-15,1 1 16,-1 0-16,-49 24 15,50 1-15,-25-51 16,-25 26-16,50 24 16,-26-24-16,-24 0 15,25-1 1,-25 1-16,25 24 16,-25-24-16,25-1 15,-25-24-15,25 25 16,-1-1-16,-24-24 15,25 25-15,-25 24 16,25-49-16,-25 0 16,0 0-16,0 0 15,0-1-15,25-24 32,-25 25 108,-75-25-124,-24-25-1,0-24-15,-75 24 16,1-25-16,24 50 16,-25-49-1,50 24-15,-25-25 16,1 25-16,48 25 16,26-24-16,-1 24 15,26 0-15,-1 0 16,25 0-16,-49 0 15,49 0-15,-24 0 16,-1 0-16,25 0 16,-24 0-16,-1 0 15,0 0-15,1 0 16,-1 0-16,1 0 16,-1 0-16,0 24 15,1-24 251</inkml:trace>
  <inkml:trace contextRef="#ctx0" brushRef="#br0" timeOffset="12928.8549">23019 14833 0,'0'50'63,"-25"-25"-47,-25 24-16,50-24 15,-24 0-15,-1 24 16,0-24-1,0 25-15,0-50 16,25 49-16,-24-49 16,-1 50-16,0-50 15,0 25-15,0 0 16,0-1-16,1 1 16,-1-25-1,25 25-15,-25-25 16,25 25 15,-25 0-15,0-25 46,1 0-31,-1 0 32,0 0-47,-25 0-1,26-25 1,24 0-1,-25 0 17,0-24-32,25 24 47,0 0-32,0 0 1,25 25-16,0 0 15,-25-25 1,24 25-16,1 0 16,0 0-1,-25-24-15,25 24 16,0 0 0,-1 0-1,-24-25 48,25 25-63,0 0 31,0 0 0,0 0-15,-1 25-1,1-1-15,-25 1 16,50 0 0,-50 0-16,25 0 15,0-1-15,-25 1 16,24 0 0,-24 0-1,25 0-15,0-25 16,0 25-1,-25-1 1,25-24 0,-1 25 93</inkml:trace>
  <inkml:trace contextRef="#ctx0" brushRef="#br0" timeOffset="15318.1826">26070 15974 0,'0'25'16,"0"-75"125,25-24-126,24-25-15,26-25 0,24-25 16,50-50-16,-25 26 15,-25-1 1,25-24-16,-25 49 16,0 75-16,1-26 15,-51 26-15,1 24 16,-25-24-16,24 24 16,-49 25-16,50-49 15,-25 49-15,-25 0 16,24 1-16,-24-1 15,50 0-15,-50 0 16,25 0 0,0 25-16,-25-24 15,24 24 1,-24-25-16,25 0 16,0 0-16,0-24 15,0 24 1,-1 25 171,-24 49-155,25 1-32,0 24 15,-25 1-15,0 24 16,0 0-16,25-24 15,0 49-15,24-25 16,-24-25-16,0 1 16,0-1-16,-1 1 15,1-1-15,0-24 16,25-1-16,-50 26 16,49-51-16,-24 1 15,0 50-15,0-51 16,0 1-16,-1 50 15,-24-26-15,25 1 16,25 24-16,-50-24 16,25 0-16,-1-1 15,1-24 1,0 49-16,0-24 16,0 0-16,-1-26 15,1 26-15,0-25 16,0 0-16,-25 24 15,0-24-15,25 0 32,-25 0 15,0-1-32,-25 1 1,0-25-16,-25 0 15,1 25-15,-50 0 16,24-25-16,1 25 16,-26-25-16,1 0 15,25 0-15,-50 0 16,25 0-16,-75 0 16,25-25-16,0 0 15,-24-25-15,24 1 16,-25-1-16,1 1 15,24 24 1,0-25-16,50 25 16,0 25-16,24-24 15,25 24-15,1 0 16,24 0 46,0 0 95</inkml:trace>
  <inkml:trace contextRef="#ctx0" brushRef="#br0" timeOffset="16078.9024">27211 14784 0,'25'0'16,"-25"24"15,0 26-31,0 0 16,0 24-16,0-24 15,0-1-15,0 1 16,0-1-16,0 1 16,0 0-16,0 24 15,-25-24-15,25-1 16,0 1-16,0-25 15,0 24-15,0-24 16</inkml:trace>
  <inkml:trace contextRef="#ctx0" brushRef="#br0" timeOffset="17370.1074">27186 14784 0,'0'-25'47,"25"0"-31,0 0-1,-1 0-15,1 1 16,0 24-16,0 0 31,0 0-31,-1 0 31,1 0-15,-25 24 15,0 1-15,0 25-1,0-25 1,0-1-16,-25 1 16,25 0-1,-24 0-15,24 0 32,0-1-17,0 1 1,0 0 15,0 0-15,0 0-16,24-25 31,1 0-15,0 0-16,0 0 46,-25 24-46,0 1 32,0 0-32,0 0 15,0 0 1,0-1 0,-50 1-16,1 0 15,-1-25-15,0 25 16,-24-25-16,24 25 15,1-25-15,-1 24 16,-24-24-16,24 25 16,0-25-16,1 0 15,24 0 1,0 0 0</inkml:trace>
  <inkml:trace contextRef="#ctx0" brushRef="#br0" timeOffset="21072.4651">21704 12998 0,'0'24'31,"25"-24"16,-25-49-32,50 49-15,-26-50 16,51 1-16,-50-1 16,24 0-1,1-24-15,-25 24 16,24-24-16,-24 24 15,-25 1-15,0 24 125,25 25-109,-25-25-16,0 0 16,25 25-16,-1-24 15,1 24 110,-25 24-109,25 1-16,0 25 16,-25-1-16,49 1 15,-24 0-15,-25-1 16,25-24-16,0 25 15,-25-26-15,25-24 16,-25 50-16,24-50 16,1 25-16,-25 0 31,25-1-31,-25 1 16,25-25-1,-25 25 1,0 0-16,25-25 15,-25 25-15,24-1 16,-24 1 0</inkml:trace>
  <inkml:trace contextRef="#ctx0" brushRef="#br0" timeOffset="21864.1985">21977 12824 0,'0'-25'94,"25"25"-78,0 0-16,-1 0 15,1 0-15,25 0 16,-1 0 0,-24 0-16,25 0 15,-1 0-15,1 0 16,0 0-16,-26 0 16,1 0-16,0 0 15</inkml:trace>
  <inkml:trace contextRef="#ctx0" brushRef="#br0" timeOffset="23606.7814">22250 13271 0,'-50'49'94,"25"-24"-79,1 25-15,-1 24 16,25-49-16,0 0 16,0-1-16,0 1 15,0 0 1,0 0 0,0 0-16,0 24 15,0-24 1,0 0-1,0 0-15,0-1 16,0 1 0,0 0 15,0 0-15,0 0-1</inkml:trace>
  <inkml:trace contextRef="#ctx0" brushRef="#br0" timeOffset="24879.9355">21853 13767 0,'0'24'141,"25"1"-126,0-25-15,-25 25 16,24 0 0,-24 0-1,25-1 17,0-24 14,-25 25-46,25-25 16,-25 25-16,25-25 16,-25 25 31,24 0 46,-24-1-46,25-24 0,0 0-47,-25 25 94,25-25-79,0 0 1,-1 0 0,1 0-1,0 0-15,0 0 16,0-49-16,-1 24 16,26-25-16,-25 1 15,24-1-15,-49 25 16,50-24-16,-50 24 15,25 0-15,0 0 16,-25 0-16,24 25 47</inkml:trace>
  <inkml:trace contextRef="#ctx0" brushRef="#br0" timeOffset="25905.3666">26739 12526 0,'25'0'15,"0"0"-15,-25 50 31,0 24-31,0-24 16,0 0 0,0 24-16,0-49 15,0 24-15,0 1 16,25 0-16,-25-26 16,0 26-16,0 0 15,0 24-15,0-24 16,0-1-16,0 1 15,0-25-15,0 0 16</inkml:trace>
  <inkml:trace contextRef="#ctx0" brushRef="#br0" timeOffset="27217.5723">26863 12502 0,'0'0'16,"25"0"-16,0 0 47,0 0-32,0 0 1,-1 0 0,1 0-16,0 0 15,-25 24 1,0 1 0,0 0-16,0 0 15,0 24 1,0 1-1,0-25-15,0 0 0,0 24 16,0-24-16,0 0 31,0 0-31,-25-25 16,0 24 0,1-24-1,-1 0 79,74 0-32,-24 25-46,0-25 0,0 25-16,0 0 15,0-25-15,-25 25 16,24-1 0,-24 1-1,0 0 16,0 0-31,0 0 16,0-1 0,0 1-16,-24 0 15,-26 0 1,25 0 0,-25-25-16,26 25 15,-1-25 1,-25 0-1</inkml:trace>
  <inkml:trace contextRef="#ctx0" brushRef="#br0" timeOffset="28159.4383">26467 13568 0,'0'25'47,"-25"0"-32,25 0 1,0-1 0,0 1-1,-25 0-15,25 25 16,0-26-16,0 1 16,0 0-16,0 0 15,0 0-15,0-1 16,0 1-16,0 0 15,0 25-15,0-26 16,0 1 0,0 0-16,0 0 15,0 0 17,0-1-32,0 1 15,0 0-15,0 0 16,0 0-1,0-1 1,25-24 0,-25 25-1,25-25-15,-1 25 16,-24 0-16,25 0 16</inkml:trace>
  <inkml:trace contextRef="#ctx0" brushRef="#br0" timeOffset="33438.3969">21059 12477 0,'0'-25'16,"0"50"-1,0 24 1,0 1-16,0 0 16,0 24-16,0-24 15,0 24-15,0-24 16,0-26-16,0 26 16,0-25-16,0 0 15,0-1 32,0 26 16,0-25-32</inkml:trace>
  <inkml:trace contextRef="#ctx0" brushRef="#br0" timeOffset="34927.7693">20985 12427 0,'25'0'32,"-1"0"-1,26 0-31,0-25 15,-1 25-15,1-49 16,-1 24-16,1 0 16,0 0-16,-26 25 15,1-24 1,0-1-16,0 25 47,0 0-32,-1 0 1,-24 25 15,0-1-15,25-24 0,-25 50-1,0-25 1,0 0-16,0 24 15,0-24 64,-25 0-48,1-25-16,-26 0-15,25 25 0,0-25 16,1 0 0,24 24-16,-25-24 15,0 0 1,0 0 0,0 0-16,1 0 15,-26 25-15,25 0 47,-24-25-31</inkml:trace>
  <inkml:trace contextRef="#ctx0" brushRef="#br0" timeOffset="36432.1184">26045 12551 0,'25'25'16,"-25"0"-1,0 0 1,0-1-16,0 1 16,0 25-1,0-25 1,0-1 0,0 26-16,0-25 15,0 24-15,0-24 16,0 0-1,0 0-15,0 24 16,0-24 15,0 0-15,0 0 0,0 0 62,0-1-63,0 1 1,0 0 46,0 0-46,0 0 0</inkml:trace>
  <inkml:trace contextRef="#ctx0" brushRef="#br0" timeOffset="38456.4574">26119 12650 0,'-24'0'125,"24"-24"-125,0-26 31,24 50-31,-24-25 16,25 25-1,0-25 1,0 25 0,0 0-1,-1-24 17,1 24-17,0 0 141,0 0-140,0 0 62,-25 24-31,0 1-31,24-25 15,-24 25 0,0 0-31,0 0 31,0-1-15,0 1 0,0 0-16,0 0 15,-24-25 1,24 25 78,-25-25-94,0 24 15,0 1 1,0-25-16,1 0 16,-1 25 46,0-25-46,0 0-1,0 0-15</inkml:trace>
  <inkml:trace contextRef="#ctx0" brushRef="#br0" timeOffset="66575.6646">26467 14337 0,'0'25'125,"0"0"-94,0 0-15,0-1-1,0 1 1,0 0 31,0 0-32,0 0 1,0-1-16,0 1 31,-25 0-15,0 0-1,0-25-15,0 0 32,25 25-32,-24-25 15,-1 0-15,0 0 16,-25 0 0,1 0-16,24 0 15,0 0-15,-24 0 16,24 0-16,0 0 15,0 0-15,0 0 16,1 0-16,-26 0 16,25 24-16,0-24 15,0 0-15,-24 0 16,-1 0-16,25 0 16,-24 0-16,-1 0 15,1 0-15,24 0 16,0 0-16,-25 0 15,26 0-15,-26 0 16,25 0 0,0 0-1,1 0 1,-1 0-16,0 0 16,-25 0-16,1 0 15,-1 0-15,-24 0 16,-1 0-16,1 0 15,-1 0-15,1 0 16,0 0-16,-1 0 16,26-24-16,-1 24 15,0 0-15,26 0 16,-26 0-16,25 0 16,0 0-1,1 0-15,-1 0 16,0 0-1,0 0 1,0 0 0,1 0 46,-1 0-46,0 0-1,0 0 17,0-25-1,1 25-15,-1 0-1,0 0 16,0 0-15,0 0 0,1 0-1,-26-25-15,0 25 16,1 0-16,24-25 16,0 25-16,0 0 15,0 0 1,1-25-16,-1 25 15,0 0 1,0 0 0,0 0-1,1 0 17,24-24 30,-25 24 1,0 0-63,25-25 15,0 0 157,-25 25-156,25-25-1,-25 25 204,25 25-94,25 25-109,0-1-1,25-24-15,-50 0 16,0 24-16,24-49 16,-24 25-16,25-25 31,-25 25-16,25-25 1,0 25 0,-25 0-16,0-1 15,25-24 1,-25 25-16,24 0 109,-24 0-77,25-25-32,-25 25 15,25-25 1</inkml:trace>
  <inkml:trace contextRef="#ctx0" brushRef="#br0" timeOffset="68367.2926">23440 14436 0,'0'25'235,"25"-25"-126,0 0-93,0 0-1,0 0-15,-1 0 16,1 0 0,0 0-1,0 0 1,0 0 15,-1 0-31,1 0 0,0 0 16,0 0-16,24 0 31,-24 0 0,0 0-15,0 0-16</inkml:trace>
  <inkml:trace contextRef="#ctx0" brushRef="#br1" timeOffset="92434.9314">3522 12650 0,'0'25'32,"0"0"15,0 0-32,50-25-15,24 25 16,50-1-16,0 26 15,50-25 1,0 24-16,74-24 16,-25 25-16,25-25 15,-25-25-15,-24 24 16,-1-24-16,0 0 16,-49 0-16,-49 0 15,-26 0-15,0 0 16,-24 0-16,0 0 15,-1 0-15,1 0 16,24 0 0,-24 0-16,24 0 0,25 0 15,1 0-15,-1 0 16,0 0-16,0 0 16,1 0-16,-26 0 15,0 0-15,1 0 16,-26 0-16,1 0 15,0 0-15,-26 0 16,26 0-16,-25 0 16,49 0-1,-24 0-15,24 0 16,1 0-16,24 0 0,0 0 16,25 0-16,25 0 15,-25 0 1,-25 0-16,50 0 15,-50 0-15,0 0 16,1 0-16,-26 0 16,1 0-16,-1 0 15,0 0-15,1 0 16,-26 0-16,26 0 16,-26 0-16,26 0 15,-26 0-15,26 0 16,-1 0-16,25 0 15,-24 0-15,-1 0 16,1 0-16,-1 0 16,1-24-16,-1 24 15,0-25-15,-24 25 16,0 0-16,-26 0 16,26 0-16,0 0 15,-1 0-15,26 0 16,-1 0-16,0 0 15,26 0-15,-1 0 16,0 0-16,0 0 16,1 0-16,-26 0 15,25 0-15,0 0 16,25 0 0,-24 0-16,24 25 15,49 24-15,-24 1 16,0-25-16,-50-1 15,25-24 1,0 0 0,-99 0-1,0 0-15,0 0 16,24 0-16,1 0 16,-1 0-16,1-24 15,0 24-15,-1-25 16,1 25-16,-25 0 15,0 0-15,-1 0 16,1 0 31,-25-25-31,25 25 93,0 0-93,0 25 15,-25 0-31,0 24 15,0 1-15,0 49 16,0-24-16,0 24 16,0-25-16,0 1 15,0-1-15,0-24 16,0-1-16,0 1 16,0-25-16,0 24 15,0 1-15,0-1 16,0 1-16,0-25 15,0 24-15,0 1 16,0-25-16,0 0 16,0-1-1,0 26-15,0-25 0,0 0 16,0 24-16,0-24 16,0 0-16,0 0 15,0 24-15,0-24 16,0 0-1,0 25-15,0-26 16,0 26 0,0-25-1,0 0-15,0-1 16,0 1-16,0 25 16,0-1-1,0-24-15,0 25 16,0-25-1,0-1 1,0 1 0,0 0-16,0 0 31,0 0-31,0-1 16,0 1-16,0 25 15,0-25 1,0-1-1,24 1 1,1 0 0,-25 0-1,0 0 17,0 0-32,0-1 15,0 1 1,0 0-16,0 0 15,0 0 1,0-1 0,0 1-1,0 0 1,0 0 0,-25 0 171,-24-25-187,-26 0 16,1 0-1,0 0-15,-26 0 16,1 0-16,0 0 16,0 0-16,-1 0 15,26 0-15,24 0 16,1 0-16,-1 0 15,-24 0-15,-1 0 16,26 24-16,-50-24 16,24 0-16,-24 0 15,0 0-15,-1 0 16,1 0-16,25 0 16,-25 0-16,24 0 15,1 0-15,-1 0 16,1 0-16,24 0 15,1 0-15,-1 0 16,0 0-16,1 0 16,-26 0-16,1 0 15,-25 0-15,24 0 16,-24 0-16,0 0 16,0 0-16,24 0 15,1 0-15,0 0 16,-1 0-1,1 0-15,24 0 16,0 0-16,1 0 16,-26 0-16,26 0 15,24 0-15,-25 0 16,1 0-16,-1 25 16,-24-25-16,49 0 15,0 0-15,-24 25 16,24-25-16,0 0 15,0 0-15,0 0 16,-24 0 0,24 0-16,0 0 15,-24 0-15,24 0 16,0 0 0,0 0-16,0 0 15,-24 0-15,24 0 16,-25 0-16,1 0 15,24 0-15,-50 0 16,51 0-16,-1 0 16,0 0-16,-25 0 15,1 0-15,-1 0 16,25 0 0,-24 0-16,-1 0 15,-24 0-15,49 0 16,0 0-16,0 0 15,1 0-15,-1 0 16,0 0-16,-25 0 16,1 0-16,24 0 15,-49 0-15,24 0 16,-25 0-16,1 0 16,-25 0-16,24 0 15,-24 0-15,-25 25 16,25-25-16,49 0 15,-24 0-15,24 0 16,26 0-16,-26 0 16,0 0-16,26 0 15,-26 0-15,0 0 16,-24 0-16,-1 0 16,26 0-16,-26 0 15,1 0-15,0 0 16,24 0-16,0 0 15,1 0 1,-1 0-16,-24 0 0,-1 0 16,-24 0-16,25 0 15,-25 25 1,-50-1-16,49 1 16,-48 0-16,48 0 15,26 24-15,0-49 16,-1 0-16,1 25 15,24-25-15,25 0 16,-24 0-16,-1 25 16,1-25-16,-1 0 15,25 0-15,0 0 16,-24 0-16,-1 0 16,25 0-16,-24 0 15,-1 0-15,-24 0 16,-1 0-16,26 0 15,-26 0-15,1 0 16,-1 0-16,1 0 16,24 0-16,-74 0 31,75 0-31,24 0 16,0 0-1,0 0 1,1 0-1,-1 0 1,0 0 0,0 0-16,-25 0 15,26 0-15,-1 0 16,0 0 312,25-50-312,0 1-16,0 24 15,0-25-15,0 26 16,0-51-16,0 50 16,0 1-16,0-1 15,0 0-15,0 0 16,0 0-16,0 1 31,0-1-31,0 0 16,0 0-1,0-24 1,0 24 15,0-25-31,0 25 0,0 0 16,0 1-16,0-26 15,0 25-15,0-24 16,-25-1-16,0 25 16,25 0-1,0 1-15,0-1 16,0 0-16,0 0 16,0 0-1,0 1 1,-24-1-16,24 0 15,0 0-15,0 0 16,0 1-16,0-1 16,0 0-16,0-25 15,0 1-15,0-1 16,0 25-16,0-24 16,-25-26-16,25 26 15,0-1-15,-25 25 16,25-24-16,0 24 15,0 0-15,0 0 16,0 0 0,0 1-16,0-1 15,0 0-15,0-25 16,0 1 0,0 24-1,0-49-15,25 24 16,0-24-16,-1 24 15,-24-24 1,25-1-16,-25 1 16,25-1-16,-25 1 15,0 0-15,0-1 16,0 25-16,0 1 16,0-26-16,0 26 15,0-1-15,0 1 16,0 24-16,0-25 15,0 25-15,0-24 16,0 24 0,0 0-1,0 0 17,0 1-32,0-1 15,25 0 1,-25 0 109</inkml:trace>
  <inkml:trace contextRef="#ctx0" brushRef="#br1" timeOffset="96981.5771">13593 17512 0,'25'0'47,"0"0"15,-1 0-31,1-25-15,0 25-16,0-49 16,49-1-16,-24 0 15,-1-24-15,1 24 16,0-24 0,-1 24-16,-49-24 15,50-25-15,-25 49 16,-1 1-16,-24-1 15,0 0-15,25 26 16,0-1 0,-25 0-16,0 0 15,0 0 1,25 1-16,-25-1 16,25 0-16,-1-25 15,1 26 1,0-26-16,0 0 15,-25 25 1,25 25 0,-25-24-16,25 24 15,-25-25 1,0 0-16,0 0 16,24 25-1,-24-25-15,0 1 16,0-26-16,25 0 15,0 26-15,-25-1 16,0 0 0,0 0-1,0 0-15,25 25 16,-25-24-16,0-1 16,25 0-16,-1-49 15,1 49 1,0-25-16,-25 25 15,0 1 32,25 24-47,-25-25 16,0 50 125,25 24-126,24-24-15,1 25 16,-1 49-16,26 0 15,24 0 1,-25 25-16,26 25 16,-51-50-16,50 25 15,-24-24-15,-25-26 16,-26-24-16,1-1 16,0 26-16,25-26 15,-26-24-15,26 25 16,-50-26-16,25 26 15,0-25-15,-25 0 16,49 49-16,-24-24 16,-25-26-16,25 26 15,0 0-15,-1-26 16,1 26 0,-25-25-16,25 0 15,0 24 1,0-49-16,-25 25 31,0 0 94,-25-25-109,0 0-16,0 0 15,-24 0-15,-1 0 16,0 0-16,-24 0 16,-25 0-16,24 0 15,-49-25-15,25 0 16,0 1-16,-25 24 15,49-25-15,-24 0 16,25 0-16,-1 0 16,1 25-16,24 0 15,26 0-15,-26 0 16,25 0-16,-24 0 16,24 0-16,-25 0 15,25 0-15,-24 0 16,24 0-16,-25 0 31,25 0-31,1 0 16,-1 0-16,-25 0 15,25 0 1,1 25-16,-76-25 16,51 0-1,-1 0-15,1 0 16,-1 0-16,0 0 15,1 0-15,-26 0 16,26 0-16,24 0 16,0 0-16,0 0 156</inkml:trace>
  <inkml:trace contextRef="#ctx0" brushRef="#br1" timeOffset="98494.9521">14883 16545 0,'0'49'63,"0"1"-48,0-25-15,-25 24 16,0 26-16,25-50 16,0 24-1,-49-24-15,49 25 16,-25-26-16,0 1 16,25 0-16,-25 0 15,0 0 1,25-1-1,-24 1-15,-1-25 16,0 0-16,0 0 16,0 0-1,-24 25-15,-1-25 47,25 0 0,1 0-31,-1 0 15,25-25-15,0 0-1,0 1 1,0-1-1,0 0 17,25 0-17,24 25 1,-24-25 0,0 25-16,0 0 15,-1 0-15,26-24 16,-25 24 93,0 0-109,-1 0 31,-24 24-31,25-24 16,-25 25-16,25 0 16,0 0-16,0-25 31,-1 25-31,1-1 47,-25 1-32,25 0 1</inkml:trace>
  <inkml:trace contextRef="#ctx0" brushRef="#br1" timeOffset="101352.9253">16743 17711 0,'25'-25'16,"0"0"15,-25 0-15,25-24-1,-25 24-15,24 0 16,1-50-16,0 26 16,0-26-16,24 1 15,26-25-15,-50 24 16,49 1-16,-49-25 16,24 24-16,1-49 15,0 50-15,-50 0 16,0-1-16,24 1 15,1 24-15,-25-24 16,25 24-16,-25-24 16,0 24-16,0 25 15,25-24-15,0 24 16,-25 0-16,0 0 16,0 0-16,24 25 15,-24-24-15,0-1 16,0 0-1,25 25 1,-25-25-16,25 0 16,0 1-1,-25-1 1,25 0-16,-25 0 16,25 0-16,-1 25 15,-24-49 16,25 49 16,0 0-31,0 0 0,-25 49-1,74 26-15,-24-1 16,24 50-16,25 25 15,-24 0-15,24 0 16,-25 0-16,1-1 16,-26-48-16,1 24 15,-25-25-15,0-25 16,-1-24 0,1-1-16,-25-24 15,25 25-15,0-25 16,-25-1-16,25 1 15,24 25 1,-49-25-16,25-1 16,0 26-16,25 0 15,-50-1 1,24-49 0,-24 25-16,0 0 15,25-25 16,0 25-15,-50-25 140,-24 0-140,-1 0 0,-24 0-16,-26 0 15,1 0-15,25 0 16,-1 0-16,1 0 15,-1 0-15,1 0 16,0 0-16,24 0 16,-24 0-16,49 0 15,0 0-15,0 0 16,-24 0-16,24 0 16,0 0-16,0 0 15,0 0-15,1 0 16,-1 0-16,0 0 47,0 0-32,0 0 1,0 0-16,1 0 31,-1 0-31,0 0 0,-25 0 31,26 0-15,-1 0-16,0 0 16,-25 0-16,26 0 15,-51 0-15,26 0 16,24 0-16,0 0 31,0 0-31,0 0 16,1 0 78,-1 0-79,0 0-15,-25 0 16,1 0-16,-26 0 15,26 25-15,24-25 16,0 0-16</inkml:trace>
  <inkml:trace contextRef="#ctx0" brushRef="#br1" timeOffset="102119.166">17686 16570 0,'0'24'31,"0"26"-16,0 0-15,0 24 16,0 0-16,0-24 16,0 0-16,0-1 15,0-24 1,0 25-16,0-1 0,0 1 16,0-25-1</inkml:trace>
  <inkml:trace contextRef="#ctx0" brushRef="#br1" timeOffset="104071.386">17661 16619 0,'-25'0'31,"25"-25"-15,0 1 0,50-1 15,-25 25-15,24-25-16,-24 0 15,25 0-15,-1 25 16,-24 0 62,-25 25-47,0 0-15,0 25-16,0-26 15,0 1-15,0 0 16,0 0 15,-25-25 94,25 25-109,0-1-16,25 1 16,0-25-1,24 25-15,-49 0 16,50 0-16,-50 24 15,25-24 32,-25 0-31,0 0 0,-25-1-1,25 1 1,-50-25-16,26 0 15,-1 25 1,0-25-16,0 0 16,-24 0-1,24 0 1,0 0-16,0 0 31,0 0-31,1 0 16,-1 0-1,0 0-15,0 0 16,0 0 0,-24 0-1,49-25 329</inkml:trace>
  <inkml:trace contextRef="#ctx0" brushRef="#br1" timeOffset="105997.3941">13618 13841 0,'0'-25'31,"0"50"-15,0 0 0,0 0-16,0-1 15,0 26-15,0 0 16,25-1-16,-25-24 15,24 25-15,-24-1 16,0-24-16,0 25 16,0-26-16,0 26 15,0-25-15,0 25 16,0-26-16,0 51 16,0-50-1,0-1-15</inkml:trace>
  <inkml:trace contextRef="#ctx0" brushRef="#br1" timeOffset="106979.7978">13643 13791 0,'24'0'94,"26"0"-94,-25 0 16,0 0-16,-1 0 15,1 0-15,0 0 32,-25 25-32,0 0 31,25-25-31,-25 25 31,0 0 0,0-1-31,0 1 16,-25-25 0,25 25-16,-25 0 15,25 0-15,0-1 16,-25 1-16,25 0 16,-24-25-16,24 25 15,-25-25-15,25 25 16,-25-25-16,0 0 15,0 0 1</inkml:trace>
  <inkml:trace contextRef="#ctx0" brushRef="#br1" timeOffset="107823.053">13841 14412 0,'25'0'94,"0"0"-79,-25-50-15,49 50 16,1-75-16,-1 51 15,1-26-15,-25 0 16,24 1-16,-49-1 16,25 1-16,0-1 15,0 25-15,-25 0 16,25 25 109,-1 50-109,1 0-1,-25-1-15,25 1 16,-25-1-16,25 1 15,-25-25 1,0 0-16,0-1 0,25 1 16,-25 0-1,25 0-15,-25 0 16,0 0-16,0-1 16,24-24-1,-24 25-15,25-25 16</inkml:trace>
  <inkml:trace contextRef="#ctx0" brushRef="#br1" timeOffset="108431.1087">14015 14312 0,'0'-25'16,"49"25"-1,-24 0 1,25 0-1,-26 0-15,26 0 16,-25 0 0,0 0-16,-1 0 15,1 0 17</inkml:trace>
  <inkml:trace contextRef="#ctx0" brushRef="#br1" timeOffset="109278.8765">14039 14635 0,'0'25'16,"0"-1"-1,0 26 1,0 0-16,0-26 16,0 1-16,0 25 15,0-25-15,0 24 16,0-24-16,0 25 15,0 24-15,0-49 16,25 24-16,-25-24 16,25 50-16,-25-51 15,25 1-15,-25 0 16,0 0 31,25-25-32,-25 25 1,24 0-16,-24-1 16,25-24-1,0 25-15,-25 0 32,0 0-32,25-25 15,-25 25-15,25-1 16,-25 1-1,0 0-15,24 0 16,1 0-16,-25-1 16,25 1-1,0 0 1</inkml:trace>
  <inkml:trace contextRef="#ctx0" brushRef="#br1" timeOffset="110510.5247">14089 15677 0,'25'0'78,"0"24"-47,-1 1-31,-24 0 16,25-25-16,-25 25 15,0 0-15,25-25 16,-25 24-16,0 1 140,25-25-61,0 0-79,-1 0 62,1 0-46,0 0-1,0-25 32,-25 1-31,25 24-16,-25-25 15,0-25-15,25 25 16,-25-24-16,24-1 16,-24 1-16,0 24 15,0-25-15,25 1 16,-25-1 0,0 0-1</inkml:trace>
  <inkml:trace contextRef="#ctx0" brushRef="#br1" timeOffset="111461.8693">17314 13667 0,'-25'25'31,"25"0"-15,0 0-16,0 24 15,-25 1-15,25 0 16,0-1-16,0 1 15,0-1-15,0 26 16,0-1-16,0 1 16,0-26-1,0-24-15,0 25 16,0-25-16,0-1 0,0 1 16,0 0-1,0 0 63</inkml:trace>
  <inkml:trace contextRef="#ctx0" brushRef="#br1" timeOffset="112447.0024">17289 13643 0,'0'0'0,"25"-25"16,-1 25-1,1-25 1,0 25 0,-25-25-16,25 25 15,0 0-15,-1 0 16,1 0 0,0 0-1,0 0 1,0 0-1,0 0 1,-25 25 0,24 0-1,-24 0 1,0-1 0,0 1-16,0 25 15,0-25-15,0-1 16,-49 1-16,24 25 15,-25-25 1,1-1 0,24-24-16,-25 25 15,1 0-15,24-25 16,0 0 0,0 0-16,0 0 15,1 25 48</inkml:trace>
  <inkml:trace contextRef="#ctx0" brushRef="#br1" timeOffset="113063.0349">17537 14039 0,'0'25'32,"0"0"-17,0 0 1,0 0-16,0 24 16,0-24-16,0 0 15,0 24-15,0 1 16,0 25-16,0-26 15,0-24-15,0 0 16,0 0 0</inkml:trace>
  <inkml:trace contextRef="#ctx0" brushRef="#br1" timeOffset="114303.2275">17562 14139 0,'0'-25'31,"25"25"1,-1 0-17,1-25 1,25 0-16,-1 25 15,-24 0 1,-25-25 0,25 25-1,-25-24-15,25 24 94,-25 24-78,0 1-1,-25 0 1,0 0-16,0 0 16,1-25-16,24 24 15,0 1 32,0 0-47,24-25 63,-24 25-63,25-25 15,0 0-15,-25 25 16,25-1 78,-25 1-79,-25 25 16,0-50-31,25 25 16,-25 0-16,1-25 16,-1 24-16,25 1 15,-25-25-15,0 0 16,0 0 0,1 25-16</inkml:trace>
  <inkml:trace contextRef="#ctx0" brushRef="#br1" timeOffset="115526.6236">17438 15007 0,'24'0'16,"-48"0"15,-26 0-15,25 0-1,0 0-15,1 0 16,-1 0-16,0 0 16,-25 25-16,26-1 15,-1 26 1,25 0-16,0-26 16,0 26-16,0-25 15,0 0-15,0-1 16,0 1-16,0 0 15,0 0-15,0 25 16,0-26 0,0 1-16,0 0 15,0 0 1,0 0 0,0-1 15,0 1-31,0 0 31,0 0-15,0 0 93,0-1-109,25 1 31,-1-25 94,1 0-109,0 0 46,0 0-46</inkml:trace>
  <inkml:trace contextRef="#ctx0" brushRef="#br1" timeOffset="117197.1541">16991 15553 0,'-25'0'94,"75"24"-79,0 1 1,-26 0-16,26 0 16,0-25-16,-26 25 15,1-25-15,-25 24 16,25 1 62,0-25-62,-25 25 15,25-25-31,-1 0 31,1 0 203,0 0-234,-25-50 16,25 1-16,0-1 16,-25 1-16,24-1 15,1 0-15,-25 1 16,0-1 0,25 50-1,-25-25-15,25 0 16</inkml:trace>
  <inkml:trace contextRef="#ctx0" brushRef="#br1" timeOffset="126750.7723">13022 16545 0,'25'0'125,"0"0"-109,0 0-1,0-25-15,-1 25 16,1-25-16,0 25 16,0 0-16,0 0 15,0 0 1,-1 0-16,1 0 16,0 25-1,0 0 1,0 0-1,-25-1-15,0 1 16,0 0 0,24 0-1,-24 0-15,25-25 16,-25 24-16,0 1 16,0 0-16,0 0 15,0 0-15,0-1 16,0 1-1,0 0-15,-25 0 32,25 0-17,-24-25 95</inkml:trace>
  <inkml:trace contextRef="#ctx0" brushRef="#br1" timeOffset="127721.6362">13667 16396 0,'0'-25'31,"0"75"47,-24-25-78,24 24 16,0-24-1,0 0 1,0 0-16,0-1 31,0 1-15,0 0-16,0 0 15,0 0 1,24-25 31,1 0-31,0 0-1,0 0 1,0 0-1,-1 0 1,1 0 0,0 0-1,-25-25 17,25 25-32,-25-25 93</inkml:trace>
  <inkml:trace contextRef="#ctx0" brushRef="#br1" timeOffset="128398.7662">13866 16346 0,'0'-25'63,"25"25"-48,-1 0 1,1 0 0,-25-24-16,25 24 15,0 0 1,-25-25-16,25 25 16</inkml:trace>
  <inkml:trace contextRef="#ctx0" brushRef="#br1" timeOffset="129054.8995">13990 16520 0,'0'25'79,"25"-25"-64,-1 0 16,1-25-15,0 25 0</inkml:trace>
  <inkml:trace contextRef="#ctx0" brushRef="#br1" timeOffset="129982.2638">14163 16247 0,'0'-25'31,"0"0"-15,0 1-16,25-26 16,-25 0-16,25 1 15,0 24-15,-25-25 16,0 26 46,0 48 17,0 1-64,0 0-15,0 0 16,0 24-1,0-24-15,0 0 16,0 0-16,0 0 31,0-1 1,0 1-17,0 0 32</inkml:trace>
  <inkml:trace contextRef="#ctx0" brushRef="#br1" timeOffset="131638.7108">13717 17636 0,'0'25'0,"0"0"16,0 0 0,0-1-1,0 1 1,0 0-16,0 0 16,25-25 15,0 0-16,-1 0 1,26 0-16,-25 0 16,24-25-1,-24-25 1,0 26 0,-25-1-1,0 0-15,0 50 94,0 0-78,25 24-1,-25 1-15,0-25 16,0 24-16,0 26 15,0-26-15,0 1 16,0-1-16,0 1 16,0-25-1,0 0 1,0-1 0,0 1-1,0 0 1,-25-25-1,0 0-15,0 0 16,-24 25-16,24 0 16,0-25-16,-24 0 15,24-50 63,25 0-62,0 1-16,0-1 16,0 25-16,0-24 15,25 49-15,-1-25 32,1 25-17,-25-25-15,25 25 31,0 0-15,0 25 0</inkml:trace>
  <inkml:trace contextRef="#ctx0" brushRef="#br1" timeOffset="132398.9217">14188 17835 0,'25'0'125,"0"0"-125,0 0 16,-1 0-16,1 0 46,0 0-14,0 0-17,0 0 79</inkml:trace>
  <inkml:trace contextRef="#ctx0" brushRef="#br1" timeOffset="133142.6173">14238 18157 0,'25'0'141,"-1"0"-125,1 0-1,0 0 1,0 0-16,0-25 16,0 25-1,-1 0-15,1 0 0,0 0 31,0 0-15</inkml:trace>
  <inkml:trace contextRef="#ctx0" brushRef="#br1" timeOffset="134638.9941">14635 17760 0,'0'-25'125,"0"1"-109,25 24 47,-1 0-48,-24 24 16,0 1-31,0 0 32,-24-25-32,24 25 15,-25 0 1,25-1 15,25-24 188,-1 0-203,1 0 15,0 0 47,-25 25-78,0 0 47,0 0-32,0 0-15,0-1 32,0 1-32,0 0 15,0 0 1,-25 0 15,25 24 0,-25-49-15,1 0-16,24 25 16</inkml:trace>
  <inkml:trace contextRef="#ctx0" brushRef="#br1" timeOffset="135982.1953">18207 15677 0,'0'-25'15,"24"0"1,1 25 15,0 0-15,0 0-16,0 0 15,24 0-15,-24 25 16,0 0-16,49 24 16,-49 1-16,0-25 15,0 24-15,-25-24 31,0 0-31,0 0 16,-25-1 0,0-24-1,0 25-15,0 0 16,-24-25-16,24 25 16,0-25-16,0 25 15</inkml:trace>
  <inkml:trace contextRef="#ctx0" brushRef="#br1" timeOffset="136807.4584">18728 15627 0,'0'-25'15,"0"50"64,0 0-64,0 24 1,-25-24-16,25 0 15,-25 25-15,25-26 16,0 1-16,0 0 16,0 0-16,0 0 15,0-1-15,0 1 16,0 0 0,0 0-1,0 0 16,25-25-15,0 0 0,-1 0-1,1 0-15,0 0 16,0 0-16,0 0 16,-1 0-16</inkml:trace>
  <inkml:trace contextRef="#ctx0" brushRef="#br1" timeOffset="137367.4708">18976 15701 0,'49'0'78,"-24"-24"-62,25-1-1,-26 25-15,1 0 16,25-25-16,-25 0 16,-1 25 62,1 0-78</inkml:trace>
  <inkml:trace contextRef="#ctx0" brushRef="#br1" timeOffset="138071.3071">19124 15999 0,'-24'50'31,"73"-50"141,-24 0-156,25-25-16,-26 0 15,26 25-15,0-25 16,-26 25-16,1-25 15,0 25-15,0 0 63</inkml:trace>
  <inkml:trace contextRef="#ctx0" brushRef="#br1" timeOffset="141039.5088">18901 16718 0,'0'25'16,"0"0"15,0 0-31,0 0 16,0-1-1,25-24-15,-25 25 16,0 0-1,25-25 1,0 0-16,-1 0 16,1 0-1,0 0-15,25-25 16,-26-24-16,26 24 16,-50 0-16,25 0 15,-25 0-15,0 50 110,0 25-110,0 24 15,0 1-15,0-1 16,0 0-16,0 1 15,0-1-15,0-24 16,0-1 0,0-24-1,0 0 1,0 0 0,-25-25-1,0 25 1,0-25-16,1 0 15,-1 0 17,0 0-17,25-25 1,0-25 0,0 1-16,0-1 15,0-24-15,0 24 16,0 25-16,25 0 15,0 25 1,-25-24 0</inkml:trace>
  <inkml:trace contextRef="#ctx0" brushRef="#br1" timeOffset="141703.1078">19422 16669 0,'25'0'109,"0"0"-93,24 0-1,-49-25-15,25 25 16,0 0 15,0-25-15,0 25 31</inkml:trace>
  <inkml:trace contextRef="#ctx0" brushRef="#br1" timeOffset="142350.6975">19496 16966 0,'0'25'78,"25"-25"-47,0 0-15,0 0 0,0 0-1,0 0-15,24-25 16,-24 25 0,0-24-16</inkml:trace>
  <inkml:trace contextRef="#ctx0" brushRef="#br1" timeOffset="195503.4564">19645 15553 0,'0'-25'78,"0"0"-78,25 0 16,-25-49-1,25 49-15,0-25 16,0 1-16,-25-1 15,0 25 1,24 25 125,-24-25-126,25 25 1,0 25 0,-25 0-1,25 0-15,-25 0 16,0 24-16,0-24 15,25 0 1,-25 0-16,24 0 16,-24-1-1,0 1 1,0 0-16,25 0 16,-25 0-1,0-1 1,0 1 46,0 0-15,0 0-47,25 0 31,-25-1 16,0 1-47,25-25 16,-25 25-16,0 0 31,0 0 0,25-25-15</inkml:trace>
  <inkml:trace contextRef="#ctx0" brushRef="#br1" timeOffset="196799.1378">19521 15900 0,'25'0'94,"0"0"-78,0 0-1,24 0 1,-24 0 0,0 0-1,0 0-15,0 0 16,-1 0-16,1 0 16,0 0-16,0 0 15,0 0 1,-1 0-16,1 0 31,0 0-31,0 0 16,0 0-16,-1 0 15,1 0 1,0 0 0,0 0 30,0 0-30,-1 0 0</inkml:trace>
  <inkml:trace contextRef="#ctx0" brushRef="#br1" timeOffset="212679.2311">19943 16470 0,'0'-24'31,"0"-1"-16,0 0-15,0 0 16,0 0 15,25 25 32,0 0-48,-1 0-15,26 0 16,-25 0 0,0 25-1,-25 0-15,24-25 16,-24 25-16,25-25 16,-25 25-16,0-1 15,0 1 1,0 0-1,0 0-15,0 0 16,-25-1-16,1 1 16,24 0-1,-25 0-15,50-25 203,-1 0-203,1 0 16,0 0 0,0 0-1,0 25-15,24-25 16,-24 24-16,0 1 16,0-25-16,-25 50 15,24-50-15,1 0 16,-25 25-16,25-25 15,-25 24 1,0 1-16,0 0 31,0 0-15,0 24 0,0-24 15,-25-25 16,0 0-47,1 0 15,-51 0-15,26 0 16,24 0-16,-25 0 16,25 0-16,-24 0 15,24 0-15,0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0645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3-01T10:13:57.88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20017 9029 0,'0'-25'16,"50"-25"-16,-25-24 15,0-50-15,-1 25 16,51-50-16,-26-25 15,1 1-15,74-1 16,-50-49-16,50-25 16,-24 49-16,49-49 15,-75 50-15,25-1 16,-24 26 0,-1-1-16,0 25 15,-24 1-15,0 24 16,-26-1-16,26 26 15,-25 0-15,24 49 16,-24 1-16,25-1 16,-25-24-16,-1 49 15,1 0-15,-25 0 16,25 25-16,-25-49 16,25 24-1,0 0 1,0 0-1,-25 1 1,24 24-16,-24-25 16,50 25-16,-50-25 15,25 0-15,-25 0 47,25 25-31,-1 0-1,-24 50 17,25 24-17,25 26-15,-25 73 16,-1 1-16,26 24 16,-25 26-16,0-1 15,-1-74-15,-24 24 16,0-74-16,0 50 15,0-49-15,0-26 16,25 0-16,0-24 16,0 0-16,-25 24 15,25-24-15,-25-1 16,24 1-16,1-25 16,-25 49-16,25-49 15,0 0-15,-25 24 16,0-24-1,25 25-15,-1 24 16,-24-24-16,25-1 16,0 1-16,0-1 15,-25 1-15,0-25 16,25 25-16,-25-26 16,24 1-16,-24 0 15,0 0 32,25-25-31,-25 25-1,0-1 1,0 1-16,0 25 16,0-25-1,0 24 16,25-49 1,-25 25-32,25 25 15,-25-26 1,25 1-16,-25 25 16,0-25-16,0-1 15,0 1-15,0 0 16,0 25-1,0-26 95,24-24-95,-24 25-15,-49-25 16,-1 0 0,-24 0-16,24 0 15,1 0-15,24 0 16,-50 0-16,26 0 16,-1 0-16,25 25 15,-24-25-15,-26 25 16,26-25-16,-26 25 15,1-1-15,0 1 16,-1 0-16,1 0 16,-26 24-16,26-49 15,24 50-15,1-25 16,-1-25-16,1 25 16,24-25-16,0 25 15,-25-25 1,1 0-16,-1 0 0,1 0 15,24 0-15,0 24 16,0-24-16,-24 25 16,24-25-1,0 0-15,0 25 16,0 0-16,1-25 16,-26 0-16,25 0 15,0 0-15,-24 0 16,-1 0-16,25 0 15,-24 0-15,-26 0 32,26 0-32,-1 0 0,25 0 15,25-25-15,-25 0 16,25 0 0,-24 25-16,24-24 15,0-1 1,-25 25 15,0-25 63</inkml:trace>
  <inkml:trace contextRef="#ctx0" brushRef="#br0" timeOffset="1487.8522">21109 7218 0,'-25'0'15,"50"25"17,0 0-32,24 24 15,1 26-15,24-26 16,-49 1-16,25 24 15,-26 1-15,1-50 16,0-1-16,0 26 16,0-25-16,-1 0 15,1-1-15,0 1 16,-25 0-16,25 0 16,0 24-16,-1-24 15,-24 0-15,25 0 16,0 0-16,-25 0 15,25-1-15,-25 1 16,25 0 0,0 0-1,-1 0-15,-24-1 16,50 51-16,-25-50 16,0 24-1,-1 1-15,-24-25 16,0-1-16,0 1 15,25-25 17,-25 25-32,25-25 15,-25 25-15,0 0 16,0-1 0,25-24-16,-25 25 15</inkml:trace>
  <inkml:trace contextRef="#ctx0" brushRef="#br0" timeOffset="2376.1627">22002 7417 0,'-25'0'31,"0"24"-31,-24 1 16,24 0-16,0 0 15,0 0-15,-24 49 16,24-49-1,-25 24-15,25 26 16,-24-1-16,24-24 16,-25-1-16,1 1 15,24 25-15,0-26 16,-25 1-16,50-1 16,0-24-16,0 0 15,-24 0-15,-1 0 16,25-1-1,-25-24 1,25 25-16,0 0 16,0 0-16,-25-25 15,25 25-15,0-1 16,0 1 0,-25-25-16,1 25 15,24 25 1,-25-50 78,25 24-94,0 1 31,-25 0 31</inkml:trace>
  <inkml:trace contextRef="#ctx0" brushRef="#br0" timeOffset="3736.3993">19621 2803 0,'0'-25'16,"0"50"-16,0 0 15,0 24-15,0 1 16,0 24-16,0 1 16,0 24-16,0 0 15,0 50-15,0-50 16,0 0-16,0 1 15,0-1-15,0-25 16,0 26-16,0-51 16,0 1-16,0-1 47,24-49-32,1-49 1,0-26-1,25-49-15,-1 25 16,-24-25-16,0 74 16,0-24-16,-1 49 15,1-24-15,0 24 16,0 0 0,0 25 15,-1 0-16,-24 50 17,25-26-32,-25 26 15,25 0-15,-25 24 16,0-24-16,0-1 16,0 1-16,-25 0 15,0 24-15,1-49 16,-1 0-16,25-1 15,-25-24-15,0 0 16,0 25 0,1-25-16,24 25 15,-25-25 17</inkml:trace>
  <inkml:trace contextRef="#ctx0" brushRef="#br0" timeOffset="4344.4619">19918 4440 0,'25'0'16,"0"0"0,-25 25-1,25 0-15,-25 24 16,24 1-16,1 24 15,0 1-15,0-26 16,0 51-16,-25-1 16,24 25-16,1 0 15,-25 0-15,25-50 16,-25 25-16,0-49 16,0 24-16,0-24 15,0-25-15,0 24 16,0-24-16,0 25 15</inkml:trace>
  <inkml:trace contextRef="#ctx0" brushRef="#br0" timeOffset="5472.8367">19844 5507 0,'-25'0'47,"25"24"-31,0 26-1,25-25-15,0 0 16,-1 24-16,26-24 16,-25 25-1,24-26-15,-49 1 0,50 25 16,-25-25-1,0 49-15,-1-74 16,-24 25-16,25 0 16,-25 0-1,25-1-15,-25 1 16,25-25 0,0 25-16,-25 0 15,24 0 1,1-1-1,-25 1-15,0 0 16,25-25-16,-25 25 16,25-25-16,-25-25 172,25-25-157,-1 1-15,-24-50 16,50-1-16,-25 26 15,24-50-15,-24 74 16,0-24-16,0 24 16,0 1-16,-25-26 15,24 50 1</inkml:trace>
  <inkml:trace contextRef="#ctx0" brushRef="#br0" timeOffset="12960.0757">24309 3497 0,'-100'0'16,"1"0"-16,25 0 15,-25 0-15,49 0 16,-25 0-16,1 0 15,0 0-15,-1 0 16,1 25-16,24 0 16,25-25-16,1 25 15,24 0 1,0-1-16,0 1 16,0 0-16,0 0 15,0 0-15,0 0 16,0 24-16,0-24 15,24 0-15,-24 0 16,25-1-16,0-24 16,0 0-16,0 25 15,-1-25-15,1 0 16,25 0-16,-1 0 16,1 0-16,0 0 15,-1-25-15,-24 25 16,0 0-16,25-49 15,-26 49-15,1-25 16,0 0-16,0-24 16,0-1-16,-25 0 15,24-24-15,1 24 16,-25-24-16,25 49 16,0 0-16,-25-24 15,0 24-15,0 0 16,25 25 109,-25 25-110,24 0-15,-24 49 16,0 0-16,0 1 16,0 24-16,0 0 15,0-24-15,0-1 16,0-24-16,25-1 16,-25-24-1,25 0 1,0-25-1,-25 25-15,49-25 16,-24 0-16,25 0 16,-25 0-1,-1 0-15,26 0 16,-25 0-16,0 0 16,-1 0-16,1 0 15</inkml:trace>
  <inkml:trace contextRef="#ctx0" brushRef="#br0" timeOffset="14017.0382">24085 4291 0,'-24'0'47,"-1"0"-47,-25 50 16,25-1-16,-24 1 15,-1 24-15,0-24 16,1 0-16,24-1 16,-25 1-16,26-25 15,-26 49-15,25-49 16,-24 25-16,24-1 16,0-49-16,-49 50 15,24-25-15,25 24 16,-24-24-16,24 25 15,-25-26-15,1 26 16,24 0 0,-25-50-16,1 49 15,24-24-15,-25 0 16,50 0 0,-25-25-1,1 24 1,-1 1 31,0 0-47,0-25 15,0 25-15,1-25 16,-1 25-16,0-1 16,25 1-16,-50 0 15,25 0 1,1-25-1,-1 25 1,0-25 0,-25 24-1,50 1 1,-24-25-16,-1 0 31,0 0 0,25 25-15,-25-25 0,0 0 15</inkml:trace>
  <inkml:trace contextRef="#ctx0" brushRef="#br0" timeOffset="15064.5406">22696 5135 0,'0'74'31,"0"-49"-31,-25 24 16,1-49-16,24 25 15,0 25-15,-25-25 16,0-1-16,25 26 15,-25-25-15,0 24 16,25-24-16,-24 0 16,-1 0-16,25 0 31,0-1-31,-25-24 16,25 25-1,-25-25 1,25 25-1,-25 0 1,25 0 0,0-1 15,-24-24 31,48 0 63,26 0-125,49 0 16,50-49-16,0-1 16,0 1-16,-25-1 15,0 0-15,-75 26 16,1 24-16,0 0 16,-50-25-16,24 25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01/03/2018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50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85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133600" y="762000"/>
            <a:ext cx="84582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Lệnh gán cấu trúc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Nội dung bài học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/>
              <a:t>Trang </a:t>
            </a:r>
            <a:fld id="{99166BD8-DA3C-4BE0-9C00-AA0485D1F6DE}" type="slidenum">
              <a:rPr lang="en-US" sz="2800" smtClean="0"/>
              <a:pPr/>
              <a:t>2</a:t>
            </a:fld>
            <a:endParaRPr lang="en-US" sz="280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Nội dung trong 1 biến cấu trúc có thể gán cho một biến cấu trúc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khác có cùng kiểu dùng một câu lệnh gán. Ví dụ,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ể  gán nội dung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biến cấu trúc pointA cho biến pointB, ta thực hiện lệnh sau: 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pointB = pointA;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Sau câu lệnh này, biến pointB có cùng nội dung như  biến pointA.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Tuy nhiên, ta cũng có thể sao chép từng thành viên như sau: </a:t>
            </a:r>
          </a:p>
          <a:p>
            <a:pPr marL="800100" lvl="2" indent="0" algn="just">
              <a:buNone/>
            </a:pPr>
            <a:r>
              <a:rPr lang="vi-VN" sz="3200">
                <a:latin typeface="Times New Roman" pitchFamily="18" charset="0"/>
                <a:cs typeface="Times New Roman" pitchFamily="18" charset="0"/>
              </a:rPr>
              <a:t>pointB.x = pointA.x; </a:t>
            </a:r>
          </a:p>
          <a:p>
            <a:pPr marL="800100" lvl="2" indent="0" algn="just">
              <a:buNone/>
            </a:pPr>
            <a:r>
              <a:rPr lang="vi-VN" sz="3200">
                <a:latin typeface="Times New Roman" pitchFamily="18" charset="0"/>
                <a:cs typeface="Times New Roman" pitchFamily="18" charset="0"/>
              </a:rPr>
              <a:t>pointB.y = pointA.y;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FA5198A-1F9F-4F51-8D99-CB13BA03B65C}"/>
                  </a:ext>
                </a:extLst>
              </p14:cNvPr>
              <p14:cNvContentPartPr/>
              <p14:nvPr/>
            </p14:nvContentPartPr>
            <p14:xfrm>
              <a:off x="1232280" y="2795040"/>
              <a:ext cx="9028440" cy="3804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FA5198A-1F9F-4F51-8D99-CB13BA03B6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2920" y="2785680"/>
                <a:ext cx="9047160" cy="382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741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Nội dung bài học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/>
              <a:t>Trang </a:t>
            </a:r>
            <a:fld id="{99166BD8-DA3C-4BE0-9C00-AA0485D1F6DE}" type="slidenum">
              <a:rPr lang="en-US" sz="2800" smtClean="0"/>
              <a:pPr/>
              <a:t>3</a:t>
            </a:fld>
            <a:endParaRPr lang="en-US" sz="280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struct book </a:t>
            </a:r>
          </a:p>
          <a:p>
            <a:pPr marL="0" indent="0" algn="just"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{ char title[30]; </a:t>
            </a:r>
          </a:p>
          <a:p>
            <a:pPr marL="0" indent="0" algn="just"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char author[20]; </a:t>
            </a:r>
          </a:p>
          <a:p>
            <a:pPr marL="0" indent="0" algn="just"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int pages; </a:t>
            </a:r>
          </a:p>
          <a:p>
            <a:pPr marL="0" indent="0" algn="just"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float price; </a:t>
            </a:r>
          </a:p>
          <a:p>
            <a:pPr marL="0" indent="0" algn="just"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}; </a:t>
            </a:r>
          </a:p>
          <a:p>
            <a:pPr marL="0" indent="0" algn="just"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book b; </a:t>
            </a:r>
          </a:p>
          <a:p>
            <a:pPr marL="0" indent="0" algn="just"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cout &lt;&lt; “Input book information:” &lt;&lt; endl; </a:t>
            </a:r>
          </a:p>
          <a:p>
            <a:pPr marL="0" indent="0" algn="just"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cout &lt;&lt; “Title: “; gets(b.title); </a:t>
            </a:r>
          </a:p>
          <a:p>
            <a:pPr marL="0" indent="0" algn="just"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cout &lt;&lt; “Author: “; gets(b.author); </a:t>
            </a:r>
          </a:p>
          <a:p>
            <a:pPr marL="0" indent="0" algn="just"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cout &lt;&lt; “Number of pages: “; cin &gt;&gt; b.pages; </a:t>
            </a:r>
          </a:p>
          <a:p>
            <a:pPr marL="0" indent="0" algn="just"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cout &lt;&lt; “Price: “; cin &gt;&gt; b.price;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212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Nội dung bài học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/>
              <a:t>Trang </a:t>
            </a:r>
            <a:fld id="{99166BD8-DA3C-4BE0-9C00-AA0485D1F6DE}" type="slidenum">
              <a:rPr lang="en-US" sz="2800" smtClean="0"/>
              <a:pPr/>
              <a:t>4</a:t>
            </a:fld>
            <a:endParaRPr lang="en-US" sz="280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book a=b;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A014DD-5BCF-4953-BD98-BCB78798EFF7}"/>
              </a:ext>
            </a:extLst>
          </p:cNvPr>
          <p:cNvSpPr/>
          <p:nvPr/>
        </p:nvSpPr>
        <p:spPr>
          <a:xfrm>
            <a:off x="529314" y="1676400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/>
              <a:t>cout &lt;&lt; “Information of this book is:” &lt;&lt; endl; </a:t>
            </a:r>
          </a:p>
          <a:p>
            <a:r>
              <a:rPr lang="en-US" sz="2400"/>
              <a:t>cout &lt;&lt; “Title: “ &lt;&lt; a.title &lt;&lt; endl; </a:t>
            </a:r>
          </a:p>
          <a:p>
            <a:r>
              <a:rPr lang="en-US" sz="2400"/>
              <a:t>cout &lt;&lt; “Author: “ &lt;&lt; a.author &lt;&lt; endl; </a:t>
            </a:r>
          </a:p>
          <a:p>
            <a:r>
              <a:rPr lang="en-US" sz="2400"/>
              <a:t>cout &lt;&lt; “Pages: “ &lt;&lt; a.pages &lt;&lt; endl; </a:t>
            </a:r>
          </a:p>
          <a:p>
            <a:r>
              <a:rPr lang="en-US" sz="2400"/>
              <a:t>cout &lt;&lt; “Price: “ &lt;&lt; a.price &lt;&lt; endl;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F8649EB-BC69-4F7B-83C2-E31D96A27494}"/>
                  </a:ext>
                </a:extLst>
              </p14:cNvPr>
              <p14:cNvContentPartPr/>
              <p14:nvPr/>
            </p14:nvContentPartPr>
            <p14:xfrm>
              <a:off x="7063560" y="1000080"/>
              <a:ext cx="1794960" cy="2304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F8649EB-BC69-4F7B-83C2-E31D96A274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54200" y="990720"/>
                <a:ext cx="1813680" cy="232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172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2840</TotalTime>
  <Words>237</Words>
  <Application>Microsoft Office PowerPoint</Application>
  <PresentationFormat>Widescreen</PresentationFormat>
  <Paragraphs>42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1291</cp:revision>
  <dcterms:created xsi:type="dcterms:W3CDTF">2011-04-06T04:04:31Z</dcterms:created>
  <dcterms:modified xsi:type="dcterms:W3CDTF">2018-03-01T10:22:45Z</dcterms:modified>
</cp:coreProperties>
</file>