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Mảng cấu trúc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khai báo một mảng các cấu trúc,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ầu tiên ta khai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báo cấu trúc,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 khai báo một mảng của cấu trúc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Ta khai báo theo công thức tổng quát:</a:t>
            </a:r>
          </a:p>
          <a:p>
            <a:pPr marL="0" indent="0" algn="just">
              <a:buNone/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StructerName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arrayName[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elements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Ví dụ,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khai báo mảng points có 100 phần tử, ta khai báo như sau: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coordXY points[100];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Để truy cập đến từng thành viên của từng phần tử của mảng, ta dùng chỉ mục của phần tử và toán tử thành viên (.). Ví dụ,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để gán tọa độ x,y cho phần tử thứ 10, ta dùng các lệnh: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points[9].x = 100;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points[9].y = 200;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98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1289</cp:revision>
  <dcterms:created xsi:type="dcterms:W3CDTF">2011-04-06T04:04:31Z</dcterms:created>
  <dcterms:modified xsi:type="dcterms:W3CDTF">2018-03-01T13:03:43Z</dcterms:modified>
</cp:coreProperties>
</file>