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 cấu trúc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C/C++ cho phép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con trỏ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các cấu trúc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với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bất kỳ kiểu dữ liệu nào của biến.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Cú pháp khai báo con trỏ cấu trúc giống như các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loại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con trỏ khác.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Dạng tổng quát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khai báo con trỏ cấu trúc: </a:t>
            </a:r>
          </a:p>
          <a:p>
            <a:pPr marL="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structureName *structurePointers;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Và cũng phải cấp phát bộ nhớ để sử dụng (new), cũng dùng -&gt; để truy suất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Nội dung bài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points *p; //khai báo con trỏ p có kiểu cấu trúc points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 = &amp;pointA; //gán ñịa chỉ của biến cấu trúc pointA cho con trỏ p </a:t>
            </a:r>
          </a:p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x = 100; //gán giá trị 100 cho thành viên x của biến cấu trúc pointA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137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1290</cp:revision>
  <dcterms:created xsi:type="dcterms:W3CDTF">2011-04-06T04:04:31Z</dcterms:created>
  <dcterms:modified xsi:type="dcterms:W3CDTF">2018-03-01T13:35:39Z</dcterms:modified>
</cp:coreProperties>
</file>