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Cấu trúc nhân viên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Cho cấu trúc nhân viên: Mã (int), tên (Chuỗi), tuổi (int), địa chỉ c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quan, địa chỉ nhà riêng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Địa chỉ: tên 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ờng, quận, tỉnh thành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Hãy tạo 2 cấu trúc nh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yêu cầu</a:t>
            </a:r>
          </a:p>
          <a:p>
            <a:pPr algn="just">
              <a:buFontTx/>
              <a:buChar char="-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Giả lập 2 nhân viên có đầy đủ thông tin theo mô tả, xuất thông tin ra màn hình.</a:t>
            </a: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98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1285</cp:revision>
  <dcterms:created xsi:type="dcterms:W3CDTF">2011-04-06T04:04:31Z</dcterms:created>
  <dcterms:modified xsi:type="dcterms:W3CDTF">2018-03-01T14:54:41Z</dcterms:modified>
</cp:coreProperties>
</file>