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Cấu trúc điểm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Cho cấu trúc điểm: tọa độ x, tọa độ y. Sau đó viết các hàm: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-Tính khoảng cách giữa 2 điểm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-Nhập vào xuất danh sách các điểm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-Tính tổng độ dài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66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1283</cp:revision>
  <dcterms:created xsi:type="dcterms:W3CDTF">2011-04-06T04:04:31Z</dcterms:created>
  <dcterms:modified xsi:type="dcterms:W3CDTF">2018-03-01T15:16:16Z</dcterms:modified>
</cp:coreProperties>
</file>