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Cấu trúc phân số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Cho phân số có cấu trúc: tử số, mẫu số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Viết hàm: Cộng, trừ, nhân, chia, tối giản phân số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55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1280</cp:revision>
  <dcterms:created xsi:type="dcterms:W3CDTF">2011-04-06T04:04:31Z</dcterms:created>
  <dcterms:modified xsi:type="dcterms:W3CDTF">2018-03-01T15:49:39Z</dcterms:modified>
</cp:coreProperties>
</file>