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6" r:id="rId4"/>
    <p:sldId id="27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0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u="sng">
                <a:latin typeface="Times New Roman" pitchFamily="18" charset="0"/>
                <a:cs typeface="Times New Roman" pitchFamily="18" charset="0"/>
              </a:rPr>
              <a:t>Câu 1: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Cho cấu trúc nhân viên: Mã, tên, năm sinh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Nhập, xuất nhân viên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Nhập, xuất danh sách nhân viên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Lọc Nhân viên theo năm sinh bất kỳ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u="sng">
                <a:latin typeface="Times New Roman" pitchFamily="18" charset="0"/>
                <a:cs typeface="Times New Roman" pitchFamily="18" charset="0"/>
              </a:rPr>
              <a:t>Câu 2: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Cho cấu trúc phòng ban, nhân viên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Phòng ban: mã phòng ban, tên phòng ban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Nhân viên: mã nhân viên, tên nhân viên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Một phong ban có nhiều nhân viên, 1 nhân viên thuộc về 1 phòng ban</a:t>
            </a:r>
          </a:p>
          <a:p>
            <a:pPr marL="0" indent="0" algn="just"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-Nhập xuất phòng ban nhân viên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-Lọc nhân viên theo phòng ban</a:t>
            </a:r>
          </a:p>
        </p:txBody>
      </p:sp>
    </p:spTree>
    <p:extLst>
      <p:ext uri="{BB962C8B-B14F-4D97-AF65-F5344CB8AC3E}">
        <p14:creationId xmlns:p14="http://schemas.microsoft.com/office/powerpoint/2010/main" val="290081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4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u="sng">
                <a:latin typeface="Times New Roman" pitchFamily="18" charset="0"/>
                <a:cs typeface="Times New Roman" pitchFamily="18" charset="0"/>
              </a:rPr>
              <a:t>Câu 3: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Cho cấu trúc Sinh Viên, Địa Chỉ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Sinh viên: mã, tên, địa chỉ trường học, địa chỉ nhà riêng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Địa chỉ: tên đ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ờng, quận, tỉnh thành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-Nhập xuất sinh viên và địa chỉ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- lọc Sinh viên có cùng tỉnh thành (theo nhà riêng)</a:t>
            </a:r>
          </a:p>
        </p:txBody>
      </p:sp>
    </p:spTree>
    <p:extLst>
      <p:ext uri="{BB962C8B-B14F-4D97-AF65-F5344CB8AC3E}">
        <p14:creationId xmlns:p14="http://schemas.microsoft.com/office/powerpoint/2010/main" val="253843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198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1291</cp:revision>
  <dcterms:created xsi:type="dcterms:W3CDTF">2011-04-06T04:04:31Z</dcterms:created>
  <dcterms:modified xsi:type="dcterms:W3CDTF">2018-02-19T04:05:04Z</dcterms:modified>
</cp:coreProperties>
</file>