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3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563" autoAdjust="0"/>
  </p:normalViewPr>
  <p:slideViewPr>
    <p:cSldViewPr snapToGrid="0">
      <p:cViewPr varScale="1">
        <p:scale>
          <a:sx n="64" d="100"/>
          <a:sy n="6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7E48F-D06B-4C01-941C-D1EC0BD8D6B4}" type="doc">
      <dgm:prSet loTypeId="urn:microsoft.com/office/officeart/2005/8/layout/hierarchy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BBBC3D-2A9B-4864-B5E9-1C551BDE895F}">
      <dgm:prSet phldrT="[Text]" custT="1"/>
      <dgm:spPr/>
      <dgm:t>
        <a:bodyPr/>
        <a:lstStyle/>
        <a:p>
          <a:r>
            <a:rPr lang="en-US" sz="2400">
              <a:latin typeface="Times New Roman" pitchFamily="18" charset="0"/>
              <a:cs typeface="Times New Roman" pitchFamily="18" charset="0"/>
            </a:rPr>
            <a:t>HOME</a:t>
          </a:r>
        </a:p>
      </dgm:t>
    </dgm:pt>
    <dgm:pt modelId="{B9712D03-3636-4AF1-B913-5FEC2C0B24E4}" type="parTrans" cxnId="{0EDCE2F7-1E6E-491C-AFE8-99A21B86B854}">
      <dgm:prSet/>
      <dgm:spPr/>
      <dgm:t>
        <a:bodyPr/>
        <a:lstStyle/>
        <a:p>
          <a:endParaRPr lang="en-US" sz="3600"/>
        </a:p>
      </dgm:t>
    </dgm:pt>
    <dgm:pt modelId="{C19340B5-0DD6-43A4-A77A-285E6C9AB911}" type="sibTrans" cxnId="{0EDCE2F7-1E6E-491C-AFE8-99A21B86B854}">
      <dgm:prSet/>
      <dgm:spPr/>
      <dgm:t>
        <a:bodyPr/>
        <a:lstStyle/>
        <a:p>
          <a:endParaRPr lang="en-US" sz="3600"/>
        </a:p>
      </dgm:t>
    </dgm:pt>
    <dgm:pt modelId="{0B943F79-8C34-4FB0-8588-8210B3B4B1CE}">
      <dgm:prSet phldrT="[Text]" custT="1"/>
      <dgm:spPr/>
      <dgm:t>
        <a:bodyPr/>
        <a:lstStyle/>
        <a:p>
          <a:r>
            <a:rPr lang="en-US" sz="2400">
              <a:latin typeface="Times New Roman" pitchFamily="18" charset="0"/>
              <a:cs typeface="Times New Roman" pitchFamily="18" charset="0"/>
            </a:rPr>
            <a:t>ABOUT</a:t>
          </a:r>
        </a:p>
      </dgm:t>
    </dgm:pt>
    <dgm:pt modelId="{CFBF3C89-3AF2-42F7-9389-2347C8C4799D}" type="parTrans" cxnId="{D3C47299-F857-4E3F-9645-1A35BFC1AC84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64CA4DCC-4552-40BC-BBB5-E95C80EE3FC3}" type="sibTrans" cxnId="{D3C47299-F857-4E3F-9645-1A35BFC1AC84}">
      <dgm:prSet/>
      <dgm:spPr/>
      <dgm:t>
        <a:bodyPr/>
        <a:lstStyle/>
        <a:p>
          <a:endParaRPr lang="en-US" sz="3600"/>
        </a:p>
      </dgm:t>
    </dgm:pt>
    <dgm:pt modelId="{8F0F961C-DB81-491C-B66B-81529FECEC71}">
      <dgm:prSet custT="1"/>
      <dgm:spPr/>
      <dgm:t>
        <a:bodyPr/>
        <a:lstStyle/>
        <a:p>
          <a:r>
            <a:rPr lang="en-US" sz="2400">
              <a:latin typeface="Times New Roman" pitchFamily="18" charset="0"/>
              <a:cs typeface="Times New Roman" pitchFamily="18" charset="0"/>
            </a:rPr>
            <a:t>ART</a:t>
          </a:r>
        </a:p>
      </dgm:t>
    </dgm:pt>
    <dgm:pt modelId="{D598CE65-B018-4F55-91F2-6D22A374DBA0}" type="parTrans" cxnId="{B63AC827-66E8-4C83-AFA4-F6FE8A2CDE9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E28A669B-3442-4F00-9074-B0D4D761B291}" type="sibTrans" cxnId="{B63AC827-66E8-4C83-AFA4-F6FE8A2CDE93}">
      <dgm:prSet/>
      <dgm:spPr/>
      <dgm:t>
        <a:bodyPr/>
        <a:lstStyle/>
        <a:p>
          <a:endParaRPr lang="en-US" sz="3600"/>
        </a:p>
      </dgm:t>
    </dgm:pt>
    <dgm:pt modelId="{9FC4A2FC-DB7C-477E-B261-8DB921B6A2B8}">
      <dgm:prSet custT="1"/>
      <dgm:spPr/>
      <dgm:t>
        <a:bodyPr/>
        <a:lstStyle/>
        <a:p>
          <a:r>
            <a:rPr lang="en-US" sz="2400">
              <a:latin typeface="Times New Roman" pitchFamily="18" charset="0"/>
              <a:cs typeface="Times New Roman" pitchFamily="18" charset="0"/>
            </a:rPr>
            <a:t>SIGN IN / REGISTER</a:t>
          </a:r>
        </a:p>
      </dgm:t>
    </dgm:pt>
    <dgm:pt modelId="{DC1A8FF9-0BEA-4915-BC56-4F84FCADBD79}" type="parTrans" cxnId="{188E3F1B-31FE-4E97-980D-B15A43E13E9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63123BDA-44F7-4F5B-AC75-99DFFDFA2D95}" type="sibTrans" cxnId="{188E3F1B-31FE-4E97-980D-B15A43E13E90}">
      <dgm:prSet/>
      <dgm:spPr/>
      <dgm:t>
        <a:bodyPr/>
        <a:lstStyle/>
        <a:p>
          <a:endParaRPr lang="en-US" sz="3600"/>
        </a:p>
      </dgm:t>
    </dgm:pt>
    <dgm:pt modelId="{96EB872C-35BA-4081-A67D-47EEAFE0923B}">
      <dgm:prSet phldrT="[Text]" custT="1"/>
      <dgm:spPr/>
      <dgm:t>
        <a:bodyPr/>
        <a:lstStyle/>
        <a:p>
          <a:pPr algn="ctr"/>
          <a:r>
            <a:rPr lang="en-US" sz="2400">
              <a:latin typeface="Times New Roman" pitchFamily="18" charset="0"/>
              <a:cs typeface="Times New Roman" pitchFamily="18" charset="0"/>
            </a:rPr>
            <a:t>DETAIL</a:t>
          </a:r>
        </a:p>
      </dgm:t>
    </dgm:pt>
    <dgm:pt modelId="{D01D1E87-218F-4A47-9ABD-C8ABF476ABB1}" type="parTrans" cxnId="{33C108B9-E470-4751-B82D-4B4BCCA1E4B0}">
      <dgm:prSet/>
      <dgm:spPr/>
      <dgm:t>
        <a:bodyPr/>
        <a:lstStyle/>
        <a:p>
          <a:endParaRPr lang="en-US" sz="3600"/>
        </a:p>
      </dgm:t>
    </dgm:pt>
    <dgm:pt modelId="{9722920E-5906-418A-B736-DD42A81FB883}" type="sibTrans" cxnId="{33C108B9-E470-4751-B82D-4B4BCCA1E4B0}">
      <dgm:prSet/>
      <dgm:spPr/>
      <dgm:t>
        <a:bodyPr/>
        <a:lstStyle/>
        <a:p>
          <a:endParaRPr lang="en-US" sz="3600"/>
        </a:p>
      </dgm:t>
    </dgm:pt>
    <dgm:pt modelId="{CBBFAA58-C617-4587-8A07-0B7DCA4A3AB0}">
      <dgm:prSet custT="1"/>
      <dgm:spPr/>
      <dgm:t>
        <a:bodyPr/>
        <a:lstStyle/>
        <a:p>
          <a:r>
            <a:rPr lang="en-US" sz="2400">
              <a:latin typeface="Times New Roman" pitchFamily="18" charset="0"/>
              <a:cs typeface="Times New Roman" pitchFamily="18" charset="0"/>
            </a:rPr>
            <a:t>READING</a:t>
          </a:r>
        </a:p>
      </dgm:t>
    </dgm:pt>
    <dgm:pt modelId="{87653AB6-56CD-4653-A56C-12DAB2CFDCF3}" type="parTrans" cxnId="{5E5BB25C-458A-426A-9B42-D6E97080FE09}">
      <dgm:prSet/>
      <dgm:spPr/>
      <dgm:t>
        <a:bodyPr/>
        <a:lstStyle/>
        <a:p>
          <a:endParaRPr lang="en-US" sz="3600"/>
        </a:p>
      </dgm:t>
    </dgm:pt>
    <dgm:pt modelId="{ABE0731E-9780-4DD9-BDCB-AFDB3A9F044F}" type="sibTrans" cxnId="{5E5BB25C-458A-426A-9B42-D6E97080FE09}">
      <dgm:prSet/>
      <dgm:spPr/>
      <dgm:t>
        <a:bodyPr/>
        <a:lstStyle/>
        <a:p>
          <a:endParaRPr lang="en-US" sz="3600"/>
        </a:p>
      </dgm:t>
    </dgm:pt>
    <dgm:pt modelId="{E85D0655-2E4D-4772-B41E-A20945AB1122}">
      <dgm:prSet phldrT="[Text]" custT="1"/>
      <dgm:spPr/>
      <dgm:t>
        <a:bodyPr/>
        <a:lstStyle/>
        <a:p>
          <a:pPr algn="ctr"/>
          <a:r>
            <a:rPr lang="en-US" sz="2400">
              <a:latin typeface="Times New Roman" pitchFamily="18" charset="0"/>
              <a:cs typeface="Times New Roman" pitchFamily="18" charset="0"/>
            </a:rPr>
            <a:t>TAG</a:t>
          </a:r>
        </a:p>
      </dgm:t>
    </dgm:pt>
    <dgm:pt modelId="{DD2A64AB-2AA3-4D4D-BE27-DA982E205E97}" type="parTrans" cxnId="{0329B650-D867-41F8-B693-B0ABF4270097}">
      <dgm:prSet/>
      <dgm:spPr/>
      <dgm:t>
        <a:bodyPr/>
        <a:lstStyle/>
        <a:p>
          <a:endParaRPr lang="en-US"/>
        </a:p>
      </dgm:t>
    </dgm:pt>
    <dgm:pt modelId="{5B09EA6D-B3E5-4AD0-B9CD-E1D61EE8E9D6}" type="sibTrans" cxnId="{0329B650-D867-41F8-B693-B0ABF4270097}">
      <dgm:prSet/>
      <dgm:spPr/>
      <dgm:t>
        <a:bodyPr/>
        <a:lstStyle/>
        <a:p>
          <a:endParaRPr lang="en-US"/>
        </a:p>
      </dgm:t>
    </dgm:pt>
    <dgm:pt modelId="{5A153E97-B559-4ECA-A28A-EFFAAC57ABBF}" type="pres">
      <dgm:prSet presAssocID="{CA27E48F-D06B-4C01-941C-D1EC0BD8D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462C46-E3CD-4FC7-9716-10043B6DF30F}" type="pres">
      <dgm:prSet presAssocID="{80BBBC3D-2A9B-4864-B5E9-1C551BDE895F}" presName="hierRoot1" presStyleCnt="0"/>
      <dgm:spPr/>
    </dgm:pt>
    <dgm:pt modelId="{3D058118-8CA3-4282-9001-D9A6A68D55D0}" type="pres">
      <dgm:prSet presAssocID="{80BBBC3D-2A9B-4864-B5E9-1C551BDE895F}" presName="composite" presStyleCnt="0"/>
      <dgm:spPr/>
    </dgm:pt>
    <dgm:pt modelId="{BB362930-DEDC-430C-A27E-28A2E4214EFF}" type="pres">
      <dgm:prSet presAssocID="{80BBBC3D-2A9B-4864-B5E9-1C551BDE895F}" presName="background" presStyleLbl="node0" presStyleIdx="0" presStyleCnt="1"/>
      <dgm:spPr/>
    </dgm:pt>
    <dgm:pt modelId="{FFDD5544-CBCD-46C8-BC2D-ABC73960321D}" type="pres">
      <dgm:prSet presAssocID="{80BBBC3D-2A9B-4864-B5E9-1C551BDE895F}" presName="text" presStyleLbl="fgAcc0" presStyleIdx="0" presStyleCnt="1" custScaleX="242754">
        <dgm:presLayoutVars>
          <dgm:chPref val="3"/>
        </dgm:presLayoutVars>
      </dgm:prSet>
      <dgm:spPr/>
    </dgm:pt>
    <dgm:pt modelId="{D30C4DD1-C41D-42BA-88F6-2123ECFBF1DA}" type="pres">
      <dgm:prSet presAssocID="{80BBBC3D-2A9B-4864-B5E9-1C551BDE895F}" presName="hierChild2" presStyleCnt="0"/>
      <dgm:spPr/>
    </dgm:pt>
    <dgm:pt modelId="{C022ED25-1DE6-407B-A8B6-273C5D5792FE}" type="pres">
      <dgm:prSet presAssocID="{CFBF3C89-3AF2-42F7-9389-2347C8C4799D}" presName="Name10" presStyleLbl="parChTrans1D2" presStyleIdx="0" presStyleCnt="5"/>
      <dgm:spPr/>
    </dgm:pt>
    <dgm:pt modelId="{C1A69F91-1BC9-4B71-8B68-CD077AC896F1}" type="pres">
      <dgm:prSet presAssocID="{0B943F79-8C34-4FB0-8588-8210B3B4B1CE}" presName="hierRoot2" presStyleCnt="0"/>
      <dgm:spPr/>
    </dgm:pt>
    <dgm:pt modelId="{F0595C6E-EDA7-460E-84B2-2E78464C0750}" type="pres">
      <dgm:prSet presAssocID="{0B943F79-8C34-4FB0-8588-8210B3B4B1CE}" presName="composite2" presStyleCnt="0"/>
      <dgm:spPr/>
    </dgm:pt>
    <dgm:pt modelId="{CA826EB4-20BA-4DE1-99CD-017CC07695DD}" type="pres">
      <dgm:prSet presAssocID="{0B943F79-8C34-4FB0-8588-8210B3B4B1CE}" presName="background2" presStyleLbl="node2" presStyleIdx="0" presStyleCnt="5"/>
      <dgm:spPr/>
    </dgm:pt>
    <dgm:pt modelId="{F40E878A-1577-4472-985E-A9D25EDF678F}" type="pres">
      <dgm:prSet presAssocID="{0B943F79-8C34-4FB0-8588-8210B3B4B1CE}" presName="text2" presStyleLbl="fgAcc2" presStyleIdx="0" presStyleCnt="5" custScaleX="182625">
        <dgm:presLayoutVars>
          <dgm:chPref val="3"/>
        </dgm:presLayoutVars>
      </dgm:prSet>
      <dgm:spPr/>
    </dgm:pt>
    <dgm:pt modelId="{52C164B2-144C-463A-9432-B4CC63EBA5E2}" type="pres">
      <dgm:prSet presAssocID="{0B943F79-8C34-4FB0-8588-8210B3B4B1CE}" presName="hierChild3" presStyleCnt="0"/>
      <dgm:spPr/>
    </dgm:pt>
    <dgm:pt modelId="{4A5CDF50-83D7-404D-B16E-E4AA84FAC416}" type="pres">
      <dgm:prSet presAssocID="{D01D1E87-218F-4A47-9ABD-C8ABF476ABB1}" presName="Name10" presStyleLbl="parChTrans1D2" presStyleIdx="1" presStyleCnt="5"/>
      <dgm:spPr/>
    </dgm:pt>
    <dgm:pt modelId="{8CB60424-7668-46E5-B463-9AC3C5728509}" type="pres">
      <dgm:prSet presAssocID="{96EB872C-35BA-4081-A67D-47EEAFE0923B}" presName="hierRoot2" presStyleCnt="0"/>
      <dgm:spPr/>
    </dgm:pt>
    <dgm:pt modelId="{6F0C5CCD-FAA8-4A5D-87AB-157E74EB8FA9}" type="pres">
      <dgm:prSet presAssocID="{96EB872C-35BA-4081-A67D-47EEAFE0923B}" presName="composite2" presStyleCnt="0"/>
      <dgm:spPr/>
    </dgm:pt>
    <dgm:pt modelId="{29E29F52-0FC4-41A5-9FF6-FBB565612F3C}" type="pres">
      <dgm:prSet presAssocID="{96EB872C-35BA-4081-A67D-47EEAFE0923B}" presName="background2" presStyleLbl="node2" presStyleIdx="1" presStyleCnt="5"/>
      <dgm:spPr/>
    </dgm:pt>
    <dgm:pt modelId="{501C2C80-535A-47AB-9908-2A715DA24E61}" type="pres">
      <dgm:prSet presAssocID="{96EB872C-35BA-4081-A67D-47EEAFE0923B}" presName="text2" presStyleLbl="fgAcc2" presStyleIdx="1" presStyleCnt="5" custScaleX="191160">
        <dgm:presLayoutVars>
          <dgm:chPref val="3"/>
        </dgm:presLayoutVars>
      </dgm:prSet>
      <dgm:spPr/>
    </dgm:pt>
    <dgm:pt modelId="{EAFB1712-EF46-47B0-BE2F-C2C46F360527}" type="pres">
      <dgm:prSet presAssocID="{96EB872C-35BA-4081-A67D-47EEAFE0923B}" presName="hierChild3" presStyleCnt="0"/>
      <dgm:spPr/>
    </dgm:pt>
    <dgm:pt modelId="{8D307C9B-4F3E-4C6F-AD81-57A003B9D85C}" type="pres">
      <dgm:prSet presAssocID="{DD2A64AB-2AA3-4D4D-BE27-DA982E205E97}" presName="Name17" presStyleLbl="parChTrans1D3" presStyleIdx="0" presStyleCnt="1"/>
      <dgm:spPr/>
    </dgm:pt>
    <dgm:pt modelId="{7505EF5D-4EF9-4956-B8CE-8E9F1F1DA1D3}" type="pres">
      <dgm:prSet presAssocID="{E85D0655-2E4D-4772-B41E-A20945AB1122}" presName="hierRoot3" presStyleCnt="0"/>
      <dgm:spPr/>
    </dgm:pt>
    <dgm:pt modelId="{D3177984-9289-4862-9B09-382BC5FFED45}" type="pres">
      <dgm:prSet presAssocID="{E85D0655-2E4D-4772-B41E-A20945AB1122}" presName="composite3" presStyleCnt="0"/>
      <dgm:spPr/>
    </dgm:pt>
    <dgm:pt modelId="{D1D11459-EB48-4450-A99A-2DFEF0412E96}" type="pres">
      <dgm:prSet presAssocID="{E85D0655-2E4D-4772-B41E-A20945AB1122}" presName="background3" presStyleLbl="node3" presStyleIdx="0" presStyleCnt="1"/>
      <dgm:spPr/>
    </dgm:pt>
    <dgm:pt modelId="{4BA73926-ED33-4316-A38E-C6E467D82CED}" type="pres">
      <dgm:prSet presAssocID="{E85D0655-2E4D-4772-B41E-A20945AB1122}" presName="text3" presStyleLbl="fgAcc3" presStyleIdx="0" presStyleCnt="1">
        <dgm:presLayoutVars>
          <dgm:chPref val="3"/>
        </dgm:presLayoutVars>
      </dgm:prSet>
      <dgm:spPr/>
    </dgm:pt>
    <dgm:pt modelId="{BEF6CC19-43FF-49D1-9B2D-36AE8F90E29B}" type="pres">
      <dgm:prSet presAssocID="{E85D0655-2E4D-4772-B41E-A20945AB1122}" presName="hierChild4" presStyleCnt="0"/>
      <dgm:spPr/>
    </dgm:pt>
    <dgm:pt modelId="{6E933B75-79AD-4B43-B3B3-3712A16B9368}" type="pres">
      <dgm:prSet presAssocID="{D598CE65-B018-4F55-91F2-6D22A374DBA0}" presName="Name10" presStyleLbl="parChTrans1D2" presStyleIdx="2" presStyleCnt="5"/>
      <dgm:spPr/>
    </dgm:pt>
    <dgm:pt modelId="{DFE9FA17-7597-4152-A8E0-BCE06AC1B691}" type="pres">
      <dgm:prSet presAssocID="{8F0F961C-DB81-491C-B66B-81529FECEC71}" presName="hierRoot2" presStyleCnt="0"/>
      <dgm:spPr/>
    </dgm:pt>
    <dgm:pt modelId="{D1484625-D5D8-4998-8787-998EBD0C9479}" type="pres">
      <dgm:prSet presAssocID="{8F0F961C-DB81-491C-B66B-81529FECEC71}" presName="composite2" presStyleCnt="0"/>
      <dgm:spPr/>
    </dgm:pt>
    <dgm:pt modelId="{6440ECC4-2863-4B3E-A3F5-7BDA86DC962B}" type="pres">
      <dgm:prSet presAssocID="{8F0F961C-DB81-491C-B66B-81529FECEC71}" presName="background2" presStyleLbl="node2" presStyleIdx="2" presStyleCnt="5"/>
      <dgm:spPr/>
    </dgm:pt>
    <dgm:pt modelId="{AE5BA1A2-D1BC-4E06-9857-A24BB35BB62D}" type="pres">
      <dgm:prSet presAssocID="{8F0F961C-DB81-491C-B66B-81529FECEC71}" presName="text2" presStyleLbl="fgAcc2" presStyleIdx="2" presStyleCnt="5" custScaleX="164642">
        <dgm:presLayoutVars>
          <dgm:chPref val="3"/>
        </dgm:presLayoutVars>
      </dgm:prSet>
      <dgm:spPr/>
    </dgm:pt>
    <dgm:pt modelId="{90DBC2A0-FD0B-4EAB-BF6C-10B5430879FE}" type="pres">
      <dgm:prSet presAssocID="{8F0F961C-DB81-491C-B66B-81529FECEC71}" presName="hierChild3" presStyleCnt="0"/>
      <dgm:spPr/>
    </dgm:pt>
    <dgm:pt modelId="{123D0858-2F94-4D11-A555-452345E05A13}" type="pres">
      <dgm:prSet presAssocID="{87653AB6-56CD-4653-A56C-12DAB2CFDCF3}" presName="Name10" presStyleLbl="parChTrans1D2" presStyleIdx="3" presStyleCnt="5"/>
      <dgm:spPr/>
    </dgm:pt>
    <dgm:pt modelId="{BEF68E5B-AC90-4577-A6E2-4AFA41F73320}" type="pres">
      <dgm:prSet presAssocID="{CBBFAA58-C617-4587-8A07-0B7DCA4A3AB0}" presName="hierRoot2" presStyleCnt="0"/>
      <dgm:spPr/>
    </dgm:pt>
    <dgm:pt modelId="{92EFF9C2-A035-410D-B67D-1A8CACAFA1DD}" type="pres">
      <dgm:prSet presAssocID="{CBBFAA58-C617-4587-8A07-0B7DCA4A3AB0}" presName="composite2" presStyleCnt="0"/>
      <dgm:spPr/>
    </dgm:pt>
    <dgm:pt modelId="{0B8AC930-32DE-450B-BE40-FB3AB29B9CA4}" type="pres">
      <dgm:prSet presAssocID="{CBBFAA58-C617-4587-8A07-0B7DCA4A3AB0}" presName="background2" presStyleLbl="node2" presStyleIdx="3" presStyleCnt="5"/>
      <dgm:spPr/>
    </dgm:pt>
    <dgm:pt modelId="{F6F97F7E-CEB2-4AFB-8A5F-C625D4E62FCA}" type="pres">
      <dgm:prSet presAssocID="{CBBFAA58-C617-4587-8A07-0B7DCA4A3AB0}" presName="text2" presStyleLbl="fgAcc2" presStyleIdx="3" presStyleCnt="5" custScaleX="201373">
        <dgm:presLayoutVars>
          <dgm:chPref val="3"/>
        </dgm:presLayoutVars>
      </dgm:prSet>
      <dgm:spPr/>
    </dgm:pt>
    <dgm:pt modelId="{F6C7EEAD-F49A-4447-A503-E71A6E2A4A2B}" type="pres">
      <dgm:prSet presAssocID="{CBBFAA58-C617-4587-8A07-0B7DCA4A3AB0}" presName="hierChild3" presStyleCnt="0"/>
      <dgm:spPr/>
    </dgm:pt>
    <dgm:pt modelId="{41AACA2B-2DEA-4025-ABC0-FB9BD5C2A64C}" type="pres">
      <dgm:prSet presAssocID="{DC1A8FF9-0BEA-4915-BC56-4F84FCADBD79}" presName="Name10" presStyleLbl="parChTrans1D2" presStyleIdx="4" presStyleCnt="5"/>
      <dgm:spPr/>
    </dgm:pt>
    <dgm:pt modelId="{F0FE3445-EE06-4C69-B40D-12EAC54BAAC6}" type="pres">
      <dgm:prSet presAssocID="{9FC4A2FC-DB7C-477E-B261-8DB921B6A2B8}" presName="hierRoot2" presStyleCnt="0"/>
      <dgm:spPr/>
    </dgm:pt>
    <dgm:pt modelId="{45B4F187-EBC2-40AD-A45A-FF188B6A6C1E}" type="pres">
      <dgm:prSet presAssocID="{9FC4A2FC-DB7C-477E-B261-8DB921B6A2B8}" presName="composite2" presStyleCnt="0"/>
      <dgm:spPr/>
    </dgm:pt>
    <dgm:pt modelId="{E371F7AC-E863-4638-B5B8-A0646E7495D5}" type="pres">
      <dgm:prSet presAssocID="{9FC4A2FC-DB7C-477E-B261-8DB921B6A2B8}" presName="background2" presStyleLbl="node2" presStyleIdx="4" presStyleCnt="5"/>
      <dgm:spPr/>
    </dgm:pt>
    <dgm:pt modelId="{0B9FAFD5-E8D3-44C2-ABEF-34D81188DFFD}" type="pres">
      <dgm:prSet presAssocID="{9FC4A2FC-DB7C-477E-B261-8DB921B6A2B8}" presName="text2" presStyleLbl="fgAcc2" presStyleIdx="4" presStyleCnt="5" custScaleX="317217">
        <dgm:presLayoutVars>
          <dgm:chPref val="3"/>
        </dgm:presLayoutVars>
      </dgm:prSet>
      <dgm:spPr/>
    </dgm:pt>
    <dgm:pt modelId="{3A1CFA9F-A780-4694-906C-EEA94AAB2613}" type="pres">
      <dgm:prSet presAssocID="{9FC4A2FC-DB7C-477E-B261-8DB921B6A2B8}" presName="hierChild3" presStyleCnt="0"/>
      <dgm:spPr/>
    </dgm:pt>
  </dgm:ptLst>
  <dgm:cxnLst>
    <dgm:cxn modelId="{63F16304-A8FD-44D7-B4AF-D008B20EBBAE}" type="presOf" srcId="{87653AB6-56CD-4653-A56C-12DAB2CFDCF3}" destId="{123D0858-2F94-4D11-A555-452345E05A13}" srcOrd="0" destOrd="0" presId="urn:microsoft.com/office/officeart/2005/8/layout/hierarchy1"/>
    <dgm:cxn modelId="{A7369B12-CF82-40A5-A85D-FC50D903E454}" type="presOf" srcId="{CBBFAA58-C617-4587-8A07-0B7DCA4A3AB0}" destId="{F6F97F7E-CEB2-4AFB-8A5F-C625D4E62FCA}" srcOrd="0" destOrd="0" presId="urn:microsoft.com/office/officeart/2005/8/layout/hierarchy1"/>
    <dgm:cxn modelId="{188E3F1B-31FE-4E97-980D-B15A43E13E90}" srcId="{80BBBC3D-2A9B-4864-B5E9-1C551BDE895F}" destId="{9FC4A2FC-DB7C-477E-B261-8DB921B6A2B8}" srcOrd="4" destOrd="0" parTransId="{DC1A8FF9-0BEA-4915-BC56-4F84FCADBD79}" sibTransId="{63123BDA-44F7-4F5B-AC75-99DFFDFA2D95}"/>
    <dgm:cxn modelId="{B63AC827-66E8-4C83-AFA4-F6FE8A2CDE93}" srcId="{80BBBC3D-2A9B-4864-B5E9-1C551BDE895F}" destId="{8F0F961C-DB81-491C-B66B-81529FECEC71}" srcOrd="2" destOrd="0" parTransId="{D598CE65-B018-4F55-91F2-6D22A374DBA0}" sibTransId="{E28A669B-3442-4F00-9074-B0D4D761B291}"/>
    <dgm:cxn modelId="{5E5BB25C-458A-426A-9B42-D6E97080FE09}" srcId="{80BBBC3D-2A9B-4864-B5E9-1C551BDE895F}" destId="{CBBFAA58-C617-4587-8A07-0B7DCA4A3AB0}" srcOrd="3" destOrd="0" parTransId="{87653AB6-56CD-4653-A56C-12DAB2CFDCF3}" sibTransId="{ABE0731E-9780-4DD9-BDCB-AFDB3A9F044F}"/>
    <dgm:cxn modelId="{03439B41-3A5B-4D7B-BD6A-7FDFDDDC21EC}" type="presOf" srcId="{0B943F79-8C34-4FB0-8588-8210B3B4B1CE}" destId="{F40E878A-1577-4472-985E-A9D25EDF678F}" srcOrd="0" destOrd="0" presId="urn:microsoft.com/office/officeart/2005/8/layout/hierarchy1"/>
    <dgm:cxn modelId="{A0021546-173F-4A61-AD01-B17FF99CA271}" type="presOf" srcId="{CA27E48F-D06B-4C01-941C-D1EC0BD8D6B4}" destId="{5A153E97-B559-4ECA-A28A-EFFAAC57ABBF}" srcOrd="0" destOrd="0" presId="urn:microsoft.com/office/officeart/2005/8/layout/hierarchy1"/>
    <dgm:cxn modelId="{0329B650-D867-41F8-B693-B0ABF4270097}" srcId="{96EB872C-35BA-4081-A67D-47EEAFE0923B}" destId="{E85D0655-2E4D-4772-B41E-A20945AB1122}" srcOrd="0" destOrd="0" parTransId="{DD2A64AB-2AA3-4D4D-BE27-DA982E205E97}" sibTransId="{5B09EA6D-B3E5-4AD0-B9CD-E1D61EE8E9D6}"/>
    <dgm:cxn modelId="{75621F78-CB32-4F94-BAE2-AB0F7A56947F}" type="presOf" srcId="{DD2A64AB-2AA3-4D4D-BE27-DA982E205E97}" destId="{8D307C9B-4F3E-4C6F-AD81-57A003B9D85C}" srcOrd="0" destOrd="0" presId="urn:microsoft.com/office/officeart/2005/8/layout/hierarchy1"/>
    <dgm:cxn modelId="{FD97E75A-4A3B-48C3-9538-6FE4AC95A3EF}" type="presOf" srcId="{D01D1E87-218F-4A47-9ABD-C8ABF476ABB1}" destId="{4A5CDF50-83D7-404D-B16E-E4AA84FAC416}" srcOrd="0" destOrd="0" presId="urn:microsoft.com/office/officeart/2005/8/layout/hierarchy1"/>
    <dgm:cxn modelId="{D3C47299-F857-4E3F-9645-1A35BFC1AC84}" srcId="{80BBBC3D-2A9B-4864-B5E9-1C551BDE895F}" destId="{0B943F79-8C34-4FB0-8588-8210B3B4B1CE}" srcOrd="0" destOrd="0" parTransId="{CFBF3C89-3AF2-42F7-9389-2347C8C4799D}" sibTransId="{64CA4DCC-4552-40BC-BBB5-E95C80EE3FC3}"/>
    <dgm:cxn modelId="{FBD3F2A1-4316-4C8C-816A-F70CB3A2F51E}" type="presOf" srcId="{96EB872C-35BA-4081-A67D-47EEAFE0923B}" destId="{501C2C80-535A-47AB-9908-2A715DA24E61}" srcOrd="0" destOrd="0" presId="urn:microsoft.com/office/officeart/2005/8/layout/hierarchy1"/>
    <dgm:cxn modelId="{6469B2A2-916A-43B0-B79F-338DBE6D9C61}" type="presOf" srcId="{CFBF3C89-3AF2-42F7-9389-2347C8C4799D}" destId="{C022ED25-1DE6-407B-A8B6-273C5D5792FE}" srcOrd="0" destOrd="0" presId="urn:microsoft.com/office/officeart/2005/8/layout/hierarchy1"/>
    <dgm:cxn modelId="{7CC011A7-8366-4255-8346-E97E0BB64EF5}" type="presOf" srcId="{9FC4A2FC-DB7C-477E-B261-8DB921B6A2B8}" destId="{0B9FAFD5-E8D3-44C2-ABEF-34D81188DFFD}" srcOrd="0" destOrd="0" presId="urn:microsoft.com/office/officeart/2005/8/layout/hierarchy1"/>
    <dgm:cxn modelId="{E2224AAA-D3F5-4FF1-9D69-F320D8CD479E}" type="presOf" srcId="{E85D0655-2E4D-4772-B41E-A20945AB1122}" destId="{4BA73926-ED33-4316-A38E-C6E467D82CED}" srcOrd="0" destOrd="0" presId="urn:microsoft.com/office/officeart/2005/8/layout/hierarchy1"/>
    <dgm:cxn modelId="{DDDA75B6-8E2D-4E05-BD4B-13343F751349}" type="presOf" srcId="{DC1A8FF9-0BEA-4915-BC56-4F84FCADBD79}" destId="{41AACA2B-2DEA-4025-ABC0-FB9BD5C2A64C}" srcOrd="0" destOrd="0" presId="urn:microsoft.com/office/officeart/2005/8/layout/hierarchy1"/>
    <dgm:cxn modelId="{33C108B9-E470-4751-B82D-4B4BCCA1E4B0}" srcId="{80BBBC3D-2A9B-4864-B5E9-1C551BDE895F}" destId="{96EB872C-35BA-4081-A67D-47EEAFE0923B}" srcOrd="1" destOrd="0" parTransId="{D01D1E87-218F-4A47-9ABD-C8ABF476ABB1}" sibTransId="{9722920E-5906-418A-B736-DD42A81FB883}"/>
    <dgm:cxn modelId="{6F06EDD8-EA01-4233-B9F9-C0EB813CF27D}" type="presOf" srcId="{80BBBC3D-2A9B-4864-B5E9-1C551BDE895F}" destId="{FFDD5544-CBCD-46C8-BC2D-ABC73960321D}" srcOrd="0" destOrd="0" presId="urn:microsoft.com/office/officeart/2005/8/layout/hierarchy1"/>
    <dgm:cxn modelId="{49CA30E1-4701-4CF6-9EC7-39A8B45043B6}" type="presOf" srcId="{8F0F961C-DB81-491C-B66B-81529FECEC71}" destId="{AE5BA1A2-D1BC-4E06-9857-A24BB35BB62D}" srcOrd="0" destOrd="0" presId="urn:microsoft.com/office/officeart/2005/8/layout/hierarchy1"/>
    <dgm:cxn modelId="{B3EAD5EB-AD15-4204-B2B1-993024FC219B}" type="presOf" srcId="{D598CE65-B018-4F55-91F2-6D22A374DBA0}" destId="{6E933B75-79AD-4B43-B3B3-3712A16B9368}" srcOrd="0" destOrd="0" presId="urn:microsoft.com/office/officeart/2005/8/layout/hierarchy1"/>
    <dgm:cxn modelId="{0EDCE2F7-1E6E-491C-AFE8-99A21B86B854}" srcId="{CA27E48F-D06B-4C01-941C-D1EC0BD8D6B4}" destId="{80BBBC3D-2A9B-4864-B5E9-1C551BDE895F}" srcOrd="0" destOrd="0" parTransId="{B9712D03-3636-4AF1-B913-5FEC2C0B24E4}" sibTransId="{C19340B5-0DD6-43A4-A77A-285E6C9AB911}"/>
    <dgm:cxn modelId="{151FF2AB-C737-4E87-88C6-A4CE840F7612}" type="presParOf" srcId="{5A153E97-B559-4ECA-A28A-EFFAAC57ABBF}" destId="{ED462C46-E3CD-4FC7-9716-10043B6DF30F}" srcOrd="0" destOrd="0" presId="urn:microsoft.com/office/officeart/2005/8/layout/hierarchy1"/>
    <dgm:cxn modelId="{19778135-8374-4CE8-B192-2FF62BF98EC9}" type="presParOf" srcId="{ED462C46-E3CD-4FC7-9716-10043B6DF30F}" destId="{3D058118-8CA3-4282-9001-D9A6A68D55D0}" srcOrd="0" destOrd="0" presId="urn:microsoft.com/office/officeart/2005/8/layout/hierarchy1"/>
    <dgm:cxn modelId="{6636F7D9-C88E-4F3F-AF20-D2F859BA062C}" type="presParOf" srcId="{3D058118-8CA3-4282-9001-D9A6A68D55D0}" destId="{BB362930-DEDC-430C-A27E-28A2E4214EFF}" srcOrd="0" destOrd="0" presId="urn:microsoft.com/office/officeart/2005/8/layout/hierarchy1"/>
    <dgm:cxn modelId="{2CD5958F-4250-4794-99D7-3D7953A522B3}" type="presParOf" srcId="{3D058118-8CA3-4282-9001-D9A6A68D55D0}" destId="{FFDD5544-CBCD-46C8-BC2D-ABC73960321D}" srcOrd="1" destOrd="0" presId="urn:microsoft.com/office/officeart/2005/8/layout/hierarchy1"/>
    <dgm:cxn modelId="{CE9DB987-AE51-4345-AD10-C921EA921B42}" type="presParOf" srcId="{ED462C46-E3CD-4FC7-9716-10043B6DF30F}" destId="{D30C4DD1-C41D-42BA-88F6-2123ECFBF1DA}" srcOrd="1" destOrd="0" presId="urn:microsoft.com/office/officeart/2005/8/layout/hierarchy1"/>
    <dgm:cxn modelId="{3AF616D0-3469-4370-9931-4F18719EF5FC}" type="presParOf" srcId="{D30C4DD1-C41D-42BA-88F6-2123ECFBF1DA}" destId="{C022ED25-1DE6-407B-A8B6-273C5D5792FE}" srcOrd="0" destOrd="0" presId="urn:microsoft.com/office/officeart/2005/8/layout/hierarchy1"/>
    <dgm:cxn modelId="{36B39F80-A9DE-4DB5-A63A-544659B04A81}" type="presParOf" srcId="{D30C4DD1-C41D-42BA-88F6-2123ECFBF1DA}" destId="{C1A69F91-1BC9-4B71-8B68-CD077AC896F1}" srcOrd="1" destOrd="0" presId="urn:microsoft.com/office/officeart/2005/8/layout/hierarchy1"/>
    <dgm:cxn modelId="{867F8073-4803-449B-8370-7F26EF3CA641}" type="presParOf" srcId="{C1A69F91-1BC9-4B71-8B68-CD077AC896F1}" destId="{F0595C6E-EDA7-460E-84B2-2E78464C0750}" srcOrd="0" destOrd="0" presId="urn:microsoft.com/office/officeart/2005/8/layout/hierarchy1"/>
    <dgm:cxn modelId="{171C1871-D80F-428D-81F5-FBC590161FFB}" type="presParOf" srcId="{F0595C6E-EDA7-460E-84B2-2E78464C0750}" destId="{CA826EB4-20BA-4DE1-99CD-017CC07695DD}" srcOrd="0" destOrd="0" presId="urn:microsoft.com/office/officeart/2005/8/layout/hierarchy1"/>
    <dgm:cxn modelId="{90AAAA77-3E53-4E9E-A42D-2F46BC3C7C2E}" type="presParOf" srcId="{F0595C6E-EDA7-460E-84B2-2E78464C0750}" destId="{F40E878A-1577-4472-985E-A9D25EDF678F}" srcOrd="1" destOrd="0" presId="urn:microsoft.com/office/officeart/2005/8/layout/hierarchy1"/>
    <dgm:cxn modelId="{6566E713-E432-42B5-99F8-924FFBD3B459}" type="presParOf" srcId="{C1A69F91-1BC9-4B71-8B68-CD077AC896F1}" destId="{52C164B2-144C-463A-9432-B4CC63EBA5E2}" srcOrd="1" destOrd="0" presId="urn:microsoft.com/office/officeart/2005/8/layout/hierarchy1"/>
    <dgm:cxn modelId="{93775223-7273-4BC3-ACD5-F9DDE9A1CE9F}" type="presParOf" srcId="{D30C4DD1-C41D-42BA-88F6-2123ECFBF1DA}" destId="{4A5CDF50-83D7-404D-B16E-E4AA84FAC416}" srcOrd="2" destOrd="0" presId="urn:microsoft.com/office/officeart/2005/8/layout/hierarchy1"/>
    <dgm:cxn modelId="{A6CBF14B-9884-487D-AD18-886653A65562}" type="presParOf" srcId="{D30C4DD1-C41D-42BA-88F6-2123ECFBF1DA}" destId="{8CB60424-7668-46E5-B463-9AC3C5728509}" srcOrd="3" destOrd="0" presId="urn:microsoft.com/office/officeart/2005/8/layout/hierarchy1"/>
    <dgm:cxn modelId="{F8B21AA6-757A-4EC1-9E3B-1D779B8451D8}" type="presParOf" srcId="{8CB60424-7668-46E5-B463-9AC3C5728509}" destId="{6F0C5CCD-FAA8-4A5D-87AB-157E74EB8FA9}" srcOrd="0" destOrd="0" presId="urn:microsoft.com/office/officeart/2005/8/layout/hierarchy1"/>
    <dgm:cxn modelId="{93581258-5C9B-4706-9A19-D36289E417AC}" type="presParOf" srcId="{6F0C5CCD-FAA8-4A5D-87AB-157E74EB8FA9}" destId="{29E29F52-0FC4-41A5-9FF6-FBB565612F3C}" srcOrd="0" destOrd="0" presId="urn:microsoft.com/office/officeart/2005/8/layout/hierarchy1"/>
    <dgm:cxn modelId="{61FBCAD5-D58F-400F-BC07-86F98E3C7E19}" type="presParOf" srcId="{6F0C5CCD-FAA8-4A5D-87AB-157E74EB8FA9}" destId="{501C2C80-535A-47AB-9908-2A715DA24E61}" srcOrd="1" destOrd="0" presId="urn:microsoft.com/office/officeart/2005/8/layout/hierarchy1"/>
    <dgm:cxn modelId="{6CB75CC3-9573-4BFA-A6D4-07CA7CF7EF6A}" type="presParOf" srcId="{8CB60424-7668-46E5-B463-9AC3C5728509}" destId="{EAFB1712-EF46-47B0-BE2F-C2C46F360527}" srcOrd="1" destOrd="0" presId="urn:microsoft.com/office/officeart/2005/8/layout/hierarchy1"/>
    <dgm:cxn modelId="{D901F615-E17F-434C-A351-6EF5FF682558}" type="presParOf" srcId="{EAFB1712-EF46-47B0-BE2F-C2C46F360527}" destId="{8D307C9B-4F3E-4C6F-AD81-57A003B9D85C}" srcOrd="0" destOrd="0" presId="urn:microsoft.com/office/officeart/2005/8/layout/hierarchy1"/>
    <dgm:cxn modelId="{C5C243DD-F3AB-44D7-B234-049842A32FAE}" type="presParOf" srcId="{EAFB1712-EF46-47B0-BE2F-C2C46F360527}" destId="{7505EF5D-4EF9-4956-B8CE-8E9F1F1DA1D3}" srcOrd="1" destOrd="0" presId="urn:microsoft.com/office/officeart/2005/8/layout/hierarchy1"/>
    <dgm:cxn modelId="{347B91EB-53E4-4B48-A5E0-7B71E1A7A121}" type="presParOf" srcId="{7505EF5D-4EF9-4956-B8CE-8E9F1F1DA1D3}" destId="{D3177984-9289-4862-9B09-382BC5FFED45}" srcOrd="0" destOrd="0" presId="urn:microsoft.com/office/officeart/2005/8/layout/hierarchy1"/>
    <dgm:cxn modelId="{83D5DBB9-FF38-46D6-923F-51484AD8D8AD}" type="presParOf" srcId="{D3177984-9289-4862-9B09-382BC5FFED45}" destId="{D1D11459-EB48-4450-A99A-2DFEF0412E96}" srcOrd="0" destOrd="0" presId="urn:microsoft.com/office/officeart/2005/8/layout/hierarchy1"/>
    <dgm:cxn modelId="{5EC9D607-2C7D-4298-8720-30855FFE56A2}" type="presParOf" srcId="{D3177984-9289-4862-9B09-382BC5FFED45}" destId="{4BA73926-ED33-4316-A38E-C6E467D82CED}" srcOrd="1" destOrd="0" presId="urn:microsoft.com/office/officeart/2005/8/layout/hierarchy1"/>
    <dgm:cxn modelId="{F78A303F-263D-4F5F-BE2C-E68820B3F204}" type="presParOf" srcId="{7505EF5D-4EF9-4956-B8CE-8E9F1F1DA1D3}" destId="{BEF6CC19-43FF-49D1-9B2D-36AE8F90E29B}" srcOrd="1" destOrd="0" presId="urn:microsoft.com/office/officeart/2005/8/layout/hierarchy1"/>
    <dgm:cxn modelId="{D1EA1DEA-5A0B-4398-9A34-5E7CA85A2EEE}" type="presParOf" srcId="{D30C4DD1-C41D-42BA-88F6-2123ECFBF1DA}" destId="{6E933B75-79AD-4B43-B3B3-3712A16B9368}" srcOrd="4" destOrd="0" presId="urn:microsoft.com/office/officeart/2005/8/layout/hierarchy1"/>
    <dgm:cxn modelId="{8889456C-ACBA-4713-99D8-539B0D19ADA9}" type="presParOf" srcId="{D30C4DD1-C41D-42BA-88F6-2123ECFBF1DA}" destId="{DFE9FA17-7597-4152-A8E0-BCE06AC1B691}" srcOrd="5" destOrd="0" presId="urn:microsoft.com/office/officeart/2005/8/layout/hierarchy1"/>
    <dgm:cxn modelId="{E0CD2421-3298-427C-87F9-2DC364F72D3E}" type="presParOf" srcId="{DFE9FA17-7597-4152-A8E0-BCE06AC1B691}" destId="{D1484625-D5D8-4998-8787-998EBD0C9479}" srcOrd="0" destOrd="0" presId="urn:microsoft.com/office/officeart/2005/8/layout/hierarchy1"/>
    <dgm:cxn modelId="{6EEDBFAA-1543-46F9-9222-872EA61A48F5}" type="presParOf" srcId="{D1484625-D5D8-4998-8787-998EBD0C9479}" destId="{6440ECC4-2863-4B3E-A3F5-7BDA86DC962B}" srcOrd="0" destOrd="0" presId="urn:microsoft.com/office/officeart/2005/8/layout/hierarchy1"/>
    <dgm:cxn modelId="{F15F154A-5191-4279-9265-949DB9148513}" type="presParOf" srcId="{D1484625-D5D8-4998-8787-998EBD0C9479}" destId="{AE5BA1A2-D1BC-4E06-9857-A24BB35BB62D}" srcOrd="1" destOrd="0" presId="urn:microsoft.com/office/officeart/2005/8/layout/hierarchy1"/>
    <dgm:cxn modelId="{72D2B9F4-D5F1-417C-98F8-FCEC48A55E0B}" type="presParOf" srcId="{DFE9FA17-7597-4152-A8E0-BCE06AC1B691}" destId="{90DBC2A0-FD0B-4EAB-BF6C-10B5430879FE}" srcOrd="1" destOrd="0" presId="urn:microsoft.com/office/officeart/2005/8/layout/hierarchy1"/>
    <dgm:cxn modelId="{7D74DADE-DAA3-41A3-B8AB-955FB9A84C79}" type="presParOf" srcId="{D30C4DD1-C41D-42BA-88F6-2123ECFBF1DA}" destId="{123D0858-2F94-4D11-A555-452345E05A13}" srcOrd="6" destOrd="0" presId="urn:microsoft.com/office/officeart/2005/8/layout/hierarchy1"/>
    <dgm:cxn modelId="{FCA778A9-1545-407C-9D24-83F3506C6866}" type="presParOf" srcId="{D30C4DD1-C41D-42BA-88F6-2123ECFBF1DA}" destId="{BEF68E5B-AC90-4577-A6E2-4AFA41F73320}" srcOrd="7" destOrd="0" presId="urn:microsoft.com/office/officeart/2005/8/layout/hierarchy1"/>
    <dgm:cxn modelId="{CB07EC19-E292-41D7-9CF6-8F05856C0FC0}" type="presParOf" srcId="{BEF68E5B-AC90-4577-A6E2-4AFA41F73320}" destId="{92EFF9C2-A035-410D-B67D-1A8CACAFA1DD}" srcOrd="0" destOrd="0" presId="urn:microsoft.com/office/officeart/2005/8/layout/hierarchy1"/>
    <dgm:cxn modelId="{4C2CB4A2-4F93-472D-8C57-0ACE60E87E0D}" type="presParOf" srcId="{92EFF9C2-A035-410D-B67D-1A8CACAFA1DD}" destId="{0B8AC930-32DE-450B-BE40-FB3AB29B9CA4}" srcOrd="0" destOrd="0" presId="urn:microsoft.com/office/officeart/2005/8/layout/hierarchy1"/>
    <dgm:cxn modelId="{4CA70E09-C6EB-4992-90AF-CEBC95A4C5D2}" type="presParOf" srcId="{92EFF9C2-A035-410D-B67D-1A8CACAFA1DD}" destId="{F6F97F7E-CEB2-4AFB-8A5F-C625D4E62FCA}" srcOrd="1" destOrd="0" presId="urn:microsoft.com/office/officeart/2005/8/layout/hierarchy1"/>
    <dgm:cxn modelId="{AC681573-6AFA-4DA9-AA8F-FD9A00EA6DD3}" type="presParOf" srcId="{BEF68E5B-AC90-4577-A6E2-4AFA41F73320}" destId="{F6C7EEAD-F49A-4447-A503-E71A6E2A4A2B}" srcOrd="1" destOrd="0" presId="urn:microsoft.com/office/officeart/2005/8/layout/hierarchy1"/>
    <dgm:cxn modelId="{368DA6CA-7C1E-416A-8F07-0429C305C5F5}" type="presParOf" srcId="{D30C4DD1-C41D-42BA-88F6-2123ECFBF1DA}" destId="{41AACA2B-2DEA-4025-ABC0-FB9BD5C2A64C}" srcOrd="8" destOrd="0" presId="urn:microsoft.com/office/officeart/2005/8/layout/hierarchy1"/>
    <dgm:cxn modelId="{0FAE0030-CA8A-4DC1-85D4-48659050BD68}" type="presParOf" srcId="{D30C4DD1-C41D-42BA-88F6-2123ECFBF1DA}" destId="{F0FE3445-EE06-4C69-B40D-12EAC54BAAC6}" srcOrd="9" destOrd="0" presId="urn:microsoft.com/office/officeart/2005/8/layout/hierarchy1"/>
    <dgm:cxn modelId="{D29A3B67-8FA3-424D-8B21-6504BABAA8DA}" type="presParOf" srcId="{F0FE3445-EE06-4C69-B40D-12EAC54BAAC6}" destId="{45B4F187-EBC2-40AD-A45A-FF188B6A6C1E}" srcOrd="0" destOrd="0" presId="urn:microsoft.com/office/officeart/2005/8/layout/hierarchy1"/>
    <dgm:cxn modelId="{24FBC8C2-4AA6-40E0-AB4A-7778F3FBD21C}" type="presParOf" srcId="{45B4F187-EBC2-40AD-A45A-FF188B6A6C1E}" destId="{E371F7AC-E863-4638-B5B8-A0646E7495D5}" srcOrd="0" destOrd="0" presId="urn:microsoft.com/office/officeart/2005/8/layout/hierarchy1"/>
    <dgm:cxn modelId="{A713AA59-BAA1-48E4-A336-591FBA571E16}" type="presParOf" srcId="{45B4F187-EBC2-40AD-A45A-FF188B6A6C1E}" destId="{0B9FAFD5-E8D3-44C2-ABEF-34D81188DFFD}" srcOrd="1" destOrd="0" presId="urn:microsoft.com/office/officeart/2005/8/layout/hierarchy1"/>
    <dgm:cxn modelId="{269A1059-C3C0-4B02-9DA2-0BE6E650A4C0}" type="presParOf" srcId="{F0FE3445-EE06-4C69-B40D-12EAC54BAAC6}" destId="{3A1CFA9F-A780-4694-906C-EEA94AAB26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ACA2B-2DEA-4025-ABC0-FB9BD5C2A64C}">
      <dsp:nvSpPr>
        <dsp:cNvPr id="0" name=""/>
        <dsp:cNvSpPr/>
      </dsp:nvSpPr>
      <dsp:spPr>
        <a:xfrm>
          <a:off x="5695541" y="1274592"/>
          <a:ext cx="4115179" cy="288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42"/>
              </a:lnTo>
              <a:lnTo>
                <a:pt x="4115179" y="196842"/>
              </a:lnTo>
              <a:lnTo>
                <a:pt x="4115179" y="2888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D0858-2F94-4D11-A555-452345E05A13}">
      <dsp:nvSpPr>
        <dsp:cNvPr id="0" name=""/>
        <dsp:cNvSpPr/>
      </dsp:nvSpPr>
      <dsp:spPr>
        <a:xfrm>
          <a:off x="5695541" y="1274592"/>
          <a:ext cx="1319211" cy="288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42"/>
              </a:lnTo>
              <a:lnTo>
                <a:pt x="1319211" y="196842"/>
              </a:lnTo>
              <a:lnTo>
                <a:pt x="1319211" y="2888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33B75-79AD-4B43-B3B3-3712A16B9368}">
      <dsp:nvSpPr>
        <dsp:cNvPr id="0" name=""/>
        <dsp:cNvSpPr/>
      </dsp:nvSpPr>
      <dsp:spPr>
        <a:xfrm>
          <a:off x="4976456" y="1274592"/>
          <a:ext cx="719085" cy="288849"/>
        </a:xfrm>
        <a:custGeom>
          <a:avLst/>
          <a:gdLst/>
          <a:ahLst/>
          <a:cxnLst/>
          <a:rect l="0" t="0" r="0" b="0"/>
          <a:pathLst>
            <a:path>
              <a:moveTo>
                <a:pt x="719085" y="0"/>
              </a:moveTo>
              <a:lnTo>
                <a:pt x="719085" y="196842"/>
              </a:lnTo>
              <a:lnTo>
                <a:pt x="0" y="196842"/>
              </a:lnTo>
              <a:lnTo>
                <a:pt x="0" y="2888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07C9B-4F3E-4C6F-AD81-57A003B9D85C}">
      <dsp:nvSpPr>
        <dsp:cNvPr id="0" name=""/>
        <dsp:cNvSpPr/>
      </dsp:nvSpPr>
      <dsp:spPr>
        <a:xfrm>
          <a:off x="2943155" y="2194110"/>
          <a:ext cx="91440" cy="288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84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CDF50-83D7-404D-B16E-E4AA84FAC416}">
      <dsp:nvSpPr>
        <dsp:cNvPr id="0" name=""/>
        <dsp:cNvSpPr/>
      </dsp:nvSpPr>
      <dsp:spPr>
        <a:xfrm>
          <a:off x="2988875" y="1274592"/>
          <a:ext cx="2706666" cy="288849"/>
        </a:xfrm>
        <a:custGeom>
          <a:avLst/>
          <a:gdLst/>
          <a:ahLst/>
          <a:cxnLst/>
          <a:rect l="0" t="0" r="0" b="0"/>
          <a:pathLst>
            <a:path>
              <a:moveTo>
                <a:pt x="2706666" y="0"/>
              </a:moveTo>
              <a:lnTo>
                <a:pt x="2706666" y="196842"/>
              </a:lnTo>
              <a:lnTo>
                <a:pt x="0" y="196842"/>
              </a:lnTo>
              <a:lnTo>
                <a:pt x="0" y="2888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2ED25-1DE6-407B-A8B6-273C5D5792FE}">
      <dsp:nvSpPr>
        <dsp:cNvPr id="0" name=""/>
        <dsp:cNvSpPr/>
      </dsp:nvSpPr>
      <dsp:spPr>
        <a:xfrm>
          <a:off x="911993" y="1274592"/>
          <a:ext cx="4783548" cy="288849"/>
        </a:xfrm>
        <a:custGeom>
          <a:avLst/>
          <a:gdLst/>
          <a:ahLst/>
          <a:cxnLst/>
          <a:rect l="0" t="0" r="0" b="0"/>
          <a:pathLst>
            <a:path>
              <a:moveTo>
                <a:pt x="4783548" y="0"/>
              </a:moveTo>
              <a:lnTo>
                <a:pt x="4783548" y="196842"/>
              </a:lnTo>
              <a:lnTo>
                <a:pt x="0" y="196842"/>
              </a:lnTo>
              <a:lnTo>
                <a:pt x="0" y="2888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2930-DEDC-430C-A27E-28A2E4214EFF}">
      <dsp:nvSpPr>
        <dsp:cNvPr id="0" name=""/>
        <dsp:cNvSpPr/>
      </dsp:nvSpPr>
      <dsp:spPr>
        <a:xfrm>
          <a:off x="4490051" y="643924"/>
          <a:ext cx="2410980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DD5544-CBCD-46C8-BC2D-ABC73960321D}">
      <dsp:nvSpPr>
        <dsp:cNvPr id="0" name=""/>
        <dsp:cNvSpPr/>
      </dsp:nvSpPr>
      <dsp:spPr>
        <a:xfrm>
          <a:off x="4600405" y="748760"/>
          <a:ext cx="2410980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HOME</a:t>
          </a:r>
        </a:p>
      </dsp:txBody>
      <dsp:txXfrm>
        <a:off x="4618877" y="767232"/>
        <a:ext cx="2374036" cy="593724"/>
      </dsp:txXfrm>
    </dsp:sp>
    <dsp:sp modelId="{CA826EB4-20BA-4DE1-99CD-017CC07695DD}">
      <dsp:nvSpPr>
        <dsp:cNvPr id="0" name=""/>
        <dsp:cNvSpPr/>
      </dsp:nvSpPr>
      <dsp:spPr>
        <a:xfrm>
          <a:off x="5097" y="1563442"/>
          <a:ext cx="1813791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0E878A-1577-4472-985E-A9D25EDF678F}">
      <dsp:nvSpPr>
        <dsp:cNvPr id="0" name=""/>
        <dsp:cNvSpPr/>
      </dsp:nvSpPr>
      <dsp:spPr>
        <a:xfrm>
          <a:off x="115450" y="1668277"/>
          <a:ext cx="1813791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ABOUT</a:t>
          </a:r>
        </a:p>
      </dsp:txBody>
      <dsp:txXfrm>
        <a:off x="133922" y="1686749"/>
        <a:ext cx="1776847" cy="593724"/>
      </dsp:txXfrm>
    </dsp:sp>
    <dsp:sp modelId="{29E29F52-0FC4-41A5-9FF6-FBB565612F3C}">
      <dsp:nvSpPr>
        <dsp:cNvPr id="0" name=""/>
        <dsp:cNvSpPr/>
      </dsp:nvSpPr>
      <dsp:spPr>
        <a:xfrm>
          <a:off x="2039595" y="1563442"/>
          <a:ext cx="1898559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1C2C80-535A-47AB-9908-2A715DA24E61}">
      <dsp:nvSpPr>
        <dsp:cNvPr id="0" name=""/>
        <dsp:cNvSpPr/>
      </dsp:nvSpPr>
      <dsp:spPr>
        <a:xfrm>
          <a:off x="2149948" y="1668277"/>
          <a:ext cx="1898559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DETAIL</a:t>
          </a:r>
        </a:p>
      </dsp:txBody>
      <dsp:txXfrm>
        <a:off x="2168420" y="1686749"/>
        <a:ext cx="1861615" cy="593724"/>
      </dsp:txXfrm>
    </dsp:sp>
    <dsp:sp modelId="{D1D11459-EB48-4450-A99A-2DFEF0412E96}">
      <dsp:nvSpPr>
        <dsp:cNvPr id="0" name=""/>
        <dsp:cNvSpPr/>
      </dsp:nvSpPr>
      <dsp:spPr>
        <a:xfrm>
          <a:off x="2492286" y="2482959"/>
          <a:ext cx="993178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A73926-ED33-4316-A38E-C6E467D82CED}">
      <dsp:nvSpPr>
        <dsp:cNvPr id="0" name=""/>
        <dsp:cNvSpPr/>
      </dsp:nvSpPr>
      <dsp:spPr>
        <a:xfrm>
          <a:off x="2602639" y="2587795"/>
          <a:ext cx="993178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TAG</a:t>
          </a:r>
        </a:p>
      </dsp:txBody>
      <dsp:txXfrm>
        <a:off x="2621111" y="2606267"/>
        <a:ext cx="956234" cy="593724"/>
      </dsp:txXfrm>
    </dsp:sp>
    <dsp:sp modelId="{6440ECC4-2863-4B3E-A3F5-7BDA86DC962B}">
      <dsp:nvSpPr>
        <dsp:cNvPr id="0" name=""/>
        <dsp:cNvSpPr/>
      </dsp:nvSpPr>
      <dsp:spPr>
        <a:xfrm>
          <a:off x="4158861" y="1563442"/>
          <a:ext cx="1635188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5BA1A2-D1BC-4E06-9857-A24BB35BB62D}">
      <dsp:nvSpPr>
        <dsp:cNvPr id="0" name=""/>
        <dsp:cNvSpPr/>
      </dsp:nvSpPr>
      <dsp:spPr>
        <a:xfrm>
          <a:off x="4269214" y="1668277"/>
          <a:ext cx="1635188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ART</a:t>
          </a:r>
        </a:p>
      </dsp:txBody>
      <dsp:txXfrm>
        <a:off x="4287686" y="1686749"/>
        <a:ext cx="1598244" cy="593724"/>
      </dsp:txXfrm>
    </dsp:sp>
    <dsp:sp modelId="{0B8AC930-32DE-450B-BE40-FB3AB29B9CA4}">
      <dsp:nvSpPr>
        <dsp:cNvPr id="0" name=""/>
        <dsp:cNvSpPr/>
      </dsp:nvSpPr>
      <dsp:spPr>
        <a:xfrm>
          <a:off x="6014756" y="1563442"/>
          <a:ext cx="1999992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F97F7E-CEB2-4AFB-8A5F-C625D4E62FCA}">
      <dsp:nvSpPr>
        <dsp:cNvPr id="0" name=""/>
        <dsp:cNvSpPr/>
      </dsp:nvSpPr>
      <dsp:spPr>
        <a:xfrm>
          <a:off x="6125109" y="1668277"/>
          <a:ext cx="1999992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READING</a:t>
          </a:r>
        </a:p>
      </dsp:txBody>
      <dsp:txXfrm>
        <a:off x="6143581" y="1686749"/>
        <a:ext cx="1963048" cy="593724"/>
      </dsp:txXfrm>
    </dsp:sp>
    <dsp:sp modelId="{E371F7AC-E863-4638-B5B8-A0646E7495D5}">
      <dsp:nvSpPr>
        <dsp:cNvPr id="0" name=""/>
        <dsp:cNvSpPr/>
      </dsp:nvSpPr>
      <dsp:spPr>
        <a:xfrm>
          <a:off x="8235455" y="1563442"/>
          <a:ext cx="3150530" cy="630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9FAFD5-E8D3-44C2-ABEF-34D81188DFFD}">
      <dsp:nvSpPr>
        <dsp:cNvPr id="0" name=""/>
        <dsp:cNvSpPr/>
      </dsp:nvSpPr>
      <dsp:spPr>
        <a:xfrm>
          <a:off x="8345808" y="1668277"/>
          <a:ext cx="3150530" cy="6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itchFamily="18" charset="0"/>
              <a:cs typeface="Times New Roman" pitchFamily="18" charset="0"/>
            </a:rPr>
            <a:t>SIGN IN / REGISTER</a:t>
          </a:r>
        </a:p>
      </dsp:txBody>
      <dsp:txXfrm>
        <a:off x="8364280" y="1686749"/>
        <a:ext cx="3113586" cy="593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71E3-97B4-40A2-A08A-D291AC3D8F66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27BCE-2CE5-4959-A244-4E8A294C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7BCE-2CE5-4959-A244-4E8A294C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1 block dựa trên chiều rộng thiết bị </a:t>
            </a:r>
          </a:p>
          <a:p>
            <a:r>
              <a:rPr lang="en-US"/>
              <a:t>https://getbootstrap.com/docs/5.0/layout/containers/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7BCE-2CE5-4959-A244-4E8A294CC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0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4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97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1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20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0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9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6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503F-9F94-4BC3-9B3E-E670A833099C}" type="datetimeFigureOut">
              <a:rPr lang="en-U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7AEB2F-84B6-4D7D-9BE7-F9E9DB1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B804-AF86-4172-BA16-22171069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40" y="917389"/>
            <a:ext cx="11694017" cy="1851577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BÁO  CÁO ĐỒ ÁN MÔN HỌC</a:t>
            </a:r>
            <a:br>
              <a:rPr lang="en-US" sz="6000"/>
            </a:br>
            <a:r>
              <a:rPr lang="en-US" sz="6000"/>
              <a:t>INTERNET VÀ CÔNG NGHỆ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2F964-6917-4B4E-B0EE-52057474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412" y="3017940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THIẾT KẾ WEBSITE ĐỌC TRUYỆN - MangaMoe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A624B0-7872-4B27-B202-6B7B23FF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4256">
            <a:off x="9775548" y="3052903"/>
            <a:ext cx="1814133" cy="18563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56631A-4E9B-4C0E-9452-A1583701DE59}"/>
              </a:ext>
            </a:extLst>
          </p:cNvPr>
          <p:cNvSpPr txBox="1">
            <a:spLocks/>
          </p:cNvSpPr>
          <p:nvPr/>
        </p:nvSpPr>
        <p:spPr>
          <a:xfrm>
            <a:off x="6770994" y="1"/>
            <a:ext cx="5421006" cy="59242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/>
              <a:t>Khoa: Khoa học và Kỹ thuật Thông tin</a:t>
            </a:r>
          </a:p>
          <a:p>
            <a:pPr algn="ctr"/>
            <a:r>
              <a:rPr lang="en-US" sz="1800" b="1"/>
              <a:t>Lớp: IE104.M11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920599-A078-4ADD-9FD0-BCF2A4920F5E}"/>
              </a:ext>
            </a:extLst>
          </p:cNvPr>
          <p:cNvSpPr txBox="1">
            <a:spLocks/>
          </p:cNvSpPr>
          <p:nvPr/>
        </p:nvSpPr>
        <p:spPr>
          <a:xfrm>
            <a:off x="3385497" y="4895797"/>
            <a:ext cx="5421006" cy="10710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/>
              <a:t>GVHD: ThS. </a:t>
            </a:r>
            <a:r>
              <a:rPr lang="en-US" sz="2500" b="1"/>
              <a:t>Trần</a:t>
            </a:r>
            <a:r>
              <a:rPr lang="en-US" sz="2400" b="1"/>
              <a:t> Thị Hồng Yến</a:t>
            </a:r>
          </a:p>
          <a:p>
            <a:pPr algn="ctr"/>
            <a:endParaRPr lang="en-US" sz="2400" b="1"/>
          </a:p>
          <a:p>
            <a:pPr algn="ctr"/>
            <a:r>
              <a:rPr lang="en-US" sz="2400"/>
              <a:t>SVTH: Nhan Huỳnh Đức – 18520617</a:t>
            </a:r>
          </a:p>
        </p:txBody>
      </p:sp>
    </p:spTree>
    <p:extLst>
      <p:ext uri="{BB962C8B-B14F-4D97-AF65-F5344CB8AC3E}">
        <p14:creationId xmlns:p14="http://schemas.microsoft.com/office/powerpoint/2010/main" val="7832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Xây dựng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2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DC827D-D96D-4FD1-A23A-F3AED3A0D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332007"/>
              </p:ext>
            </p:extLst>
          </p:nvPr>
        </p:nvGraphicFramePr>
        <p:xfrm>
          <a:off x="181188" y="1504013"/>
          <a:ext cx="11501437" cy="386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48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6261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965730" cy="3294576"/>
          </a:xfrm>
        </p:spPr>
        <p:txBody>
          <a:bodyPr numCol="1">
            <a:normAutofit/>
          </a:bodyPr>
          <a:lstStyle/>
          <a:p>
            <a:pPr lvl="1"/>
            <a:r>
              <a:rPr lang="en-US" sz="3200"/>
              <a:t>Ưu điểm</a:t>
            </a:r>
          </a:p>
          <a:p>
            <a:pPr lvl="2"/>
            <a:r>
              <a:rPr lang="en-US" sz="2800"/>
              <a:t>Thiết kế với bố cục rõ ràng</a:t>
            </a:r>
          </a:p>
          <a:p>
            <a:pPr lvl="2"/>
            <a:r>
              <a:rPr lang="en-US" sz="2800"/>
              <a:t>Dễ dàng chỉnh sửa  </a:t>
            </a:r>
          </a:p>
          <a:p>
            <a:pPr lvl="1"/>
            <a:endParaRPr lang="en-US" sz="3200"/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1"/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3046C7-791D-4390-A5CB-9AAE2E5BBC3E}"/>
              </a:ext>
            </a:extLst>
          </p:cNvPr>
          <p:cNvSpPr txBox="1">
            <a:spLocks/>
          </p:cNvSpPr>
          <p:nvPr/>
        </p:nvSpPr>
        <p:spPr>
          <a:xfrm>
            <a:off x="6096000" y="2171769"/>
            <a:ext cx="4965730" cy="329457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/>
              <a:t>Nhược điểm</a:t>
            </a:r>
          </a:p>
          <a:p>
            <a:pPr lvl="2"/>
            <a:r>
              <a:rPr lang="en-US" sz="2800"/>
              <a:t>Không sử dụng JavaScript</a:t>
            </a:r>
          </a:p>
          <a:p>
            <a:pPr lvl="2"/>
            <a:r>
              <a:rPr lang="en-US" sz="2800"/>
              <a:t>Còn một số lỗi khi thiết kế chuẩn responsive </a:t>
            </a:r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1"/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422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936A2-4F2D-4987-A08E-DD66AA89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8" y="2221706"/>
            <a:ext cx="11152683" cy="2414588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CẢM ƠN CÔ VÀ CÁC BẠN ĐÃ THEO DÕI</a:t>
            </a:r>
          </a:p>
        </p:txBody>
      </p:sp>
    </p:spTree>
    <p:extLst>
      <p:ext uri="{BB962C8B-B14F-4D97-AF65-F5344CB8AC3E}">
        <p14:creationId xmlns:p14="http://schemas.microsoft.com/office/powerpoint/2010/main" val="35740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1972-6C10-476F-BD81-3F4AF95D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Nội dung 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068C-2D1D-4F82-8984-16CA20ED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633286"/>
          </a:xfrm>
        </p:spPr>
        <p:txBody>
          <a:bodyPr>
            <a:normAutofit lnSpcReduction="10000"/>
          </a:bodyPr>
          <a:lstStyle/>
          <a:p>
            <a:r>
              <a:rPr lang="en-US" sz="2800"/>
              <a:t>Giới thiệu đề tài</a:t>
            </a:r>
          </a:p>
          <a:p>
            <a:r>
              <a:rPr lang="en-US" sz="2800"/>
              <a:t>Cơ sở lý thuyết</a:t>
            </a:r>
          </a:p>
          <a:p>
            <a:r>
              <a:rPr lang="en-US" sz="2800"/>
              <a:t>Thiết kế Template</a:t>
            </a:r>
          </a:p>
          <a:p>
            <a:r>
              <a:rPr lang="en-US" sz="2800"/>
              <a:t>Xây dựng Website</a:t>
            </a:r>
          </a:p>
          <a:p>
            <a:r>
              <a:rPr lang="en-US" sz="2800"/>
              <a:t>Demo</a:t>
            </a:r>
          </a:p>
          <a:p>
            <a:r>
              <a:rPr lang="en-US" sz="2800"/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58472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8549-C78F-40F2-9B99-C989C129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Giới thiệu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3282-F1BE-4378-BB06-9CD988D2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77" y="1532781"/>
            <a:ext cx="9925753" cy="1821657"/>
          </a:xfrm>
        </p:spPr>
        <p:txBody>
          <a:bodyPr>
            <a:normAutofit lnSpcReduction="10000"/>
          </a:bodyPr>
          <a:lstStyle/>
          <a:p>
            <a:r>
              <a:rPr lang="en-US" sz="2800"/>
              <a:t>Xây dựng website đọc truyện – MangaMoe</a:t>
            </a:r>
          </a:p>
          <a:p>
            <a:r>
              <a:rPr lang="en-US" sz="2800"/>
              <a:t>Sử dụng HTML5, CSS3 và Bootstrap 5</a:t>
            </a:r>
          </a:p>
          <a:p>
            <a:r>
              <a:rPr lang="en-US" sz="2800"/>
              <a:t>Công cụ hỗ trợ: Photoshop, Font Awesome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DB9644B9-EB7D-49AF-9A9B-65BC519ED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8" y="3699625"/>
            <a:ext cx="2286000" cy="2286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B45C51-143B-4B60-A5E0-A24721BFF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68" y="3699625"/>
            <a:ext cx="1621277" cy="2286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48648A0-AF68-488E-A442-40504C51B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19" y="4083019"/>
            <a:ext cx="2286000" cy="1821657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552CB62-E255-4DF2-8D48-465DC2F98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85" y="4102664"/>
            <a:ext cx="1828800" cy="1782366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8D2D58C-D70E-4423-8490-74E1BC3A10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00" b="-3340"/>
          <a:stretch/>
        </p:blipFill>
        <p:spPr>
          <a:xfrm>
            <a:off x="9639036" y="4056218"/>
            <a:ext cx="1828800" cy="18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Cơ sở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HTML</a:t>
            </a:r>
          </a:p>
          <a:p>
            <a:r>
              <a:rPr lang="en-US" sz="2800"/>
              <a:t>CSS</a:t>
            </a:r>
          </a:p>
          <a:p>
            <a:r>
              <a:rPr lang="en-US" sz="2800"/>
              <a:t>JavaScript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27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Cơ sở lý thuyết – Bootstrap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Bố cục:</a:t>
            </a:r>
          </a:p>
          <a:p>
            <a:pPr lvl="1"/>
            <a:r>
              <a:rPr lang="en-US" sz="2800"/>
              <a:t>Breakpoint: sm, md, lg, xl, xxl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57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Cơ sở lý thuyết – Bootstrap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Bố cục:</a:t>
            </a:r>
          </a:p>
          <a:p>
            <a:pPr lvl="1"/>
            <a:r>
              <a:rPr lang="en-US" sz="2800"/>
              <a:t>Container</a:t>
            </a:r>
          </a:p>
          <a:p>
            <a:pPr lvl="1"/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57B15-4098-492E-B073-C973370DC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22"/>
          <a:stretch/>
        </p:blipFill>
        <p:spPr>
          <a:xfrm>
            <a:off x="1314566" y="3429000"/>
            <a:ext cx="9603275" cy="19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Cơ sở lý thuyết – Bootstrap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D690-CB0D-4466-8083-7AF446B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Bố cục:</a:t>
            </a:r>
          </a:p>
          <a:p>
            <a:pPr lvl="1"/>
            <a:r>
              <a:rPr lang="en-US" sz="2800"/>
              <a:t>Grid</a:t>
            </a:r>
          </a:p>
          <a:p>
            <a:pPr lvl="1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D897A-C85B-4B72-812C-8D7DFB1B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97" y="2171769"/>
            <a:ext cx="8824203" cy="38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Thiết kế Template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0762BA-83CC-4FBA-B80B-7FF7C07DF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66855"/>
              </p:ext>
            </p:extLst>
          </p:nvPr>
        </p:nvGraphicFramePr>
        <p:xfrm>
          <a:off x="1728788" y="2002560"/>
          <a:ext cx="8421785" cy="3463206"/>
        </p:xfrm>
        <a:graphic>
          <a:graphicData uri="http://schemas.openxmlformats.org/drawingml/2006/table">
            <a:tbl>
              <a:tblPr firstRow="1" firstCol="1" bandRow="1"/>
              <a:tblGrid>
                <a:gridCol w="1954427">
                  <a:extLst>
                    <a:ext uri="{9D8B030D-6E8A-4147-A177-3AD203B41FA5}">
                      <a16:colId xmlns:a16="http://schemas.microsoft.com/office/drawing/2014/main" val="2282052597"/>
                    </a:ext>
                  </a:extLst>
                </a:gridCol>
                <a:gridCol w="6467358">
                  <a:extLst>
                    <a:ext uri="{9D8B030D-6E8A-4147-A177-3AD203B41FA5}">
                      <a16:colId xmlns:a16="http://schemas.microsoft.com/office/drawing/2014/main" val="3884589791"/>
                    </a:ext>
                  </a:extLst>
                </a:gridCol>
              </a:tblGrid>
              <a:tr h="995962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3200" b="1" i="0" u="none" strike="noStrike">
                          <a:solidFill>
                            <a:srgbClr val="C8C8C8"/>
                          </a:solidFill>
                          <a:effectLst/>
                          <a:latin typeface="Times New Roman" panose="020206030504050203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a:t>Logo</a:t>
                      </a:r>
                      <a:endParaRPr lang="vi-VN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72" marR="170272" marT="236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3200" b="1" i="0" u="none" strike="noStrike">
                          <a:solidFill>
                            <a:srgbClr val="C8C8C8"/>
                          </a:solidFill>
                          <a:effectLst/>
                          <a:latin typeface="Times New Roman" panose="020206030504050203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a:t>Header, Navigation</a:t>
                      </a:r>
                      <a:endParaRPr lang="vi-VN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72" marR="170272" marT="236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30595"/>
                  </a:ext>
                </a:extLst>
              </a:tr>
              <a:tr h="1233622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3200" b="1" i="0" u="none" strike="noStrike">
                          <a:effectLst/>
                          <a:latin typeface="Times New Roman" panose="020206030504050203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a:t>Content</a:t>
                      </a:r>
                      <a:endParaRPr lang="vi-VN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030" marR="227030" marT="113515" marB="1135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7466"/>
                  </a:ext>
                </a:extLst>
              </a:tr>
              <a:tr h="1233622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3200" b="1" i="0" u="none" strike="noStrike">
                          <a:solidFill>
                            <a:srgbClr val="FFC107"/>
                          </a:solidFill>
                          <a:effectLst/>
                          <a:latin typeface="Times New Roman" panose="020206030504050203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a:t>Footer</a:t>
                      </a:r>
                      <a:endParaRPr lang="vi-VN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030" marR="227030" marT="113515" marB="1135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7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2C-9654-484A-86DC-22130DB0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Thiết kế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AAF71-786B-4739-A29D-8A213074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E1C9B-49DC-40A8-9196-2279257F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1" y="2002559"/>
            <a:ext cx="11773317" cy="32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7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237</Words>
  <Application>Microsoft Office PowerPoint</Application>
  <PresentationFormat>Widescreen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Times New Roman</vt:lpstr>
      <vt:lpstr>Gallery</vt:lpstr>
      <vt:lpstr>BÁO  CÁO ĐỒ ÁN MÔN HỌC INTERNET VÀ CÔNG NGHỆ WEB</vt:lpstr>
      <vt:lpstr>Nội dung báo cáo</vt:lpstr>
      <vt:lpstr>Giới thiệu đề tài</vt:lpstr>
      <vt:lpstr>Cơ sở lý thuyết</vt:lpstr>
      <vt:lpstr>Cơ sở lý thuyết – Bootstrap 5</vt:lpstr>
      <vt:lpstr>Cơ sở lý thuyết – Bootstrap 5</vt:lpstr>
      <vt:lpstr>Cơ sở lý thuyết – Bootstrap 5</vt:lpstr>
      <vt:lpstr>Thiết kế Template</vt:lpstr>
      <vt:lpstr>Thiết kế Template</vt:lpstr>
      <vt:lpstr>Xây dựng Website</vt:lpstr>
      <vt:lpstr>Demo</vt:lpstr>
      <vt:lpstr>Kết luận</vt:lpstr>
      <vt:lpstr>CẢM ƠN CÔ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 CÁO ĐỒ ÁN MÔN HỌC INTERNET VÀ CÔNG NGHỆ WEB</dc:title>
  <dc:creator>Đức Nhan Huỳnh</dc:creator>
  <cp:lastModifiedBy>Đức Nhan Huỳnh</cp:lastModifiedBy>
  <cp:revision>18</cp:revision>
  <dcterms:created xsi:type="dcterms:W3CDTF">2021-12-20T22:29:36Z</dcterms:created>
  <dcterms:modified xsi:type="dcterms:W3CDTF">2021-12-20T23:26:15Z</dcterms:modified>
</cp:coreProperties>
</file>