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6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CD3EF-AD28-4310-838F-64059776F70F}" type="doc">
      <dgm:prSet loTypeId="urn:microsoft.com/office/officeart/2005/8/layout/list1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80A28CB-9FBF-4E99-8CAC-A68DE9B4E91C}">
      <dgm:prSet phldrT="[Text]" custT="1"/>
      <dgm:spPr/>
      <dgm:t>
        <a:bodyPr/>
        <a:lstStyle/>
        <a:p>
          <a:r>
            <a:rPr lang="en-US" sz="2800" b="0" dirty="0" smtClean="0">
              <a:latin typeface="Arial" pitchFamily="34" charset="0"/>
              <a:cs typeface="Arial" pitchFamily="34" charset="0"/>
            </a:rPr>
            <a:t>1.Mục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tiêu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đề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tài</a:t>
          </a:r>
          <a:endParaRPr lang="en-US" sz="2800" b="0" dirty="0">
            <a:latin typeface="Arial" pitchFamily="34" charset="0"/>
            <a:cs typeface="Arial" pitchFamily="34" charset="0"/>
          </a:endParaRPr>
        </a:p>
      </dgm:t>
    </dgm:pt>
    <dgm:pt modelId="{7C995BF5-EBF6-4A05-AFC3-C7B995A74B6D}" type="parTrans" cxnId="{529545E4-9C7C-4946-BCBC-324CBE56D0EA}">
      <dgm:prSet/>
      <dgm:spPr/>
      <dgm:t>
        <a:bodyPr/>
        <a:lstStyle/>
        <a:p>
          <a:endParaRPr lang="en-US"/>
        </a:p>
      </dgm:t>
    </dgm:pt>
    <dgm:pt modelId="{7118EA5E-59B4-4241-91BB-FE7EF74B5258}" type="sibTrans" cxnId="{529545E4-9C7C-4946-BCBC-324CBE56D0EA}">
      <dgm:prSet/>
      <dgm:spPr/>
      <dgm:t>
        <a:bodyPr/>
        <a:lstStyle/>
        <a:p>
          <a:endParaRPr lang="en-US"/>
        </a:p>
      </dgm:t>
    </dgm:pt>
    <dgm:pt modelId="{EDFFBBF4-44C5-4C63-AE53-A1C749DCB90F}">
      <dgm:prSet phldrT="[Text]" custT="1"/>
      <dgm:spPr/>
      <dgm:t>
        <a:bodyPr/>
        <a:lstStyle/>
        <a:p>
          <a:r>
            <a:rPr lang="en-US" sz="2800" b="0" dirty="0" smtClean="0">
              <a:latin typeface="Arial" pitchFamily="34" charset="0"/>
              <a:cs typeface="Arial" pitchFamily="34" charset="0"/>
            </a:rPr>
            <a:t>2.Phân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tích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hệ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thống</a:t>
          </a:r>
          <a:endParaRPr lang="en-US" sz="2800" b="0" dirty="0">
            <a:latin typeface="Arial" pitchFamily="34" charset="0"/>
            <a:cs typeface="Arial" pitchFamily="34" charset="0"/>
          </a:endParaRPr>
        </a:p>
      </dgm:t>
    </dgm:pt>
    <dgm:pt modelId="{144D865D-C6B9-446D-AB74-AB300CA2C3CD}" type="parTrans" cxnId="{193456D2-B7C4-4DF0-BB99-F09442203CC1}">
      <dgm:prSet/>
      <dgm:spPr/>
      <dgm:t>
        <a:bodyPr/>
        <a:lstStyle/>
        <a:p>
          <a:endParaRPr lang="en-US"/>
        </a:p>
      </dgm:t>
    </dgm:pt>
    <dgm:pt modelId="{AF8BCF21-2CF4-4BF0-97DA-48142AA56750}" type="sibTrans" cxnId="{193456D2-B7C4-4DF0-BB99-F09442203CC1}">
      <dgm:prSet/>
      <dgm:spPr/>
      <dgm:t>
        <a:bodyPr/>
        <a:lstStyle/>
        <a:p>
          <a:endParaRPr lang="en-US"/>
        </a:p>
      </dgm:t>
    </dgm:pt>
    <dgm:pt modelId="{B7E463CA-67E2-40E6-99A7-6D2E6AC6DA70}">
      <dgm:prSet phldrT="[Text]" custT="1"/>
      <dgm:spPr/>
      <dgm:t>
        <a:bodyPr/>
        <a:lstStyle/>
        <a:p>
          <a:r>
            <a:rPr lang="en-US" sz="2800" b="0" dirty="0" smtClean="0">
              <a:latin typeface="Arial" pitchFamily="34" charset="0"/>
              <a:cs typeface="Arial" pitchFamily="34" charset="0"/>
            </a:rPr>
            <a:t>3.Xây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dựng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chương</a:t>
          </a:r>
          <a:r>
            <a:rPr lang="en-US" sz="2800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dirty="0" err="1" smtClean="0">
              <a:latin typeface="Arial" pitchFamily="34" charset="0"/>
              <a:cs typeface="Arial" pitchFamily="34" charset="0"/>
            </a:rPr>
            <a:t>trình</a:t>
          </a:r>
          <a:endParaRPr lang="en-US" sz="2800" b="0" dirty="0">
            <a:latin typeface="Arial" pitchFamily="34" charset="0"/>
            <a:cs typeface="Arial" pitchFamily="34" charset="0"/>
          </a:endParaRPr>
        </a:p>
      </dgm:t>
    </dgm:pt>
    <dgm:pt modelId="{D6ABF0EE-A5E5-4C73-A470-D3E93D35A6CD}" type="parTrans" cxnId="{0F0A094B-3A1C-4EE5-93B9-3A3733157DE0}">
      <dgm:prSet/>
      <dgm:spPr/>
      <dgm:t>
        <a:bodyPr/>
        <a:lstStyle/>
        <a:p>
          <a:endParaRPr lang="en-US"/>
        </a:p>
      </dgm:t>
    </dgm:pt>
    <dgm:pt modelId="{4A44468B-68A4-4A8D-9F68-4A770B9B8AEA}" type="sibTrans" cxnId="{0F0A094B-3A1C-4EE5-93B9-3A3733157DE0}">
      <dgm:prSet/>
      <dgm:spPr/>
      <dgm:t>
        <a:bodyPr/>
        <a:lstStyle/>
        <a:p>
          <a:endParaRPr lang="en-US"/>
        </a:p>
      </dgm:t>
    </dgm:pt>
    <dgm:pt modelId="{B57B343F-F43C-4215-9CE5-CF738244D096}">
      <dgm:prSet custT="1"/>
      <dgm:spPr/>
      <dgm:t>
        <a:bodyPr/>
        <a:lstStyle/>
        <a:p>
          <a:r>
            <a:rPr lang="en-US" sz="2800" b="0" dirty="0" smtClean="0">
              <a:latin typeface="Arial" panose="020B0604020202020204" pitchFamily="34" charset="0"/>
              <a:cs typeface="Arial" panose="020B0604020202020204" pitchFamily="34" charset="0"/>
            </a:rPr>
            <a:t>4.Kết </a:t>
          </a:r>
          <a:r>
            <a:rPr lang="en-US" sz="2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8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8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8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800" b="0" dirty="0">
            <a:latin typeface="Arial" pitchFamily="34" charset="0"/>
            <a:cs typeface="Arial" pitchFamily="34" charset="0"/>
          </a:endParaRPr>
        </a:p>
      </dgm:t>
    </dgm:pt>
    <dgm:pt modelId="{FB8141E1-EF49-4392-9B0D-FAC25AF81103}" type="parTrans" cxnId="{55888940-248B-430F-B46F-2A3D284113B2}">
      <dgm:prSet/>
      <dgm:spPr/>
      <dgm:t>
        <a:bodyPr/>
        <a:lstStyle/>
        <a:p>
          <a:endParaRPr lang="en-US"/>
        </a:p>
      </dgm:t>
    </dgm:pt>
    <dgm:pt modelId="{B86864A2-AA84-4347-853E-9F7CCE70334D}" type="sibTrans" cxnId="{55888940-248B-430F-B46F-2A3D284113B2}">
      <dgm:prSet/>
      <dgm:spPr/>
      <dgm:t>
        <a:bodyPr/>
        <a:lstStyle/>
        <a:p>
          <a:endParaRPr lang="en-US"/>
        </a:p>
      </dgm:t>
    </dgm:pt>
    <dgm:pt modelId="{99E3469A-DEEC-4E85-AE84-9BC922F71F27}" type="pres">
      <dgm:prSet presAssocID="{BFCCD3EF-AD28-4310-838F-64059776F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6B5910-9FDD-443D-A1C3-BFA5BF83C65E}" type="pres">
      <dgm:prSet presAssocID="{480A28CB-9FBF-4E99-8CAC-A68DE9B4E91C}" presName="parentLin" presStyleCnt="0"/>
      <dgm:spPr/>
      <dgm:t>
        <a:bodyPr/>
        <a:lstStyle/>
        <a:p>
          <a:endParaRPr lang="en-US"/>
        </a:p>
      </dgm:t>
    </dgm:pt>
    <dgm:pt modelId="{1C37BB12-28B4-4288-81BE-1272BF473B49}" type="pres">
      <dgm:prSet presAssocID="{480A28CB-9FBF-4E99-8CAC-A68DE9B4E91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77C74F7-891E-444C-9E74-164042D671B9}" type="pres">
      <dgm:prSet presAssocID="{480A28CB-9FBF-4E99-8CAC-A68DE9B4E9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C2457-28B7-4B12-B313-9EAA9DC31423}" type="pres">
      <dgm:prSet presAssocID="{480A28CB-9FBF-4E99-8CAC-A68DE9B4E91C}" presName="negativeSpace" presStyleCnt="0"/>
      <dgm:spPr/>
      <dgm:t>
        <a:bodyPr/>
        <a:lstStyle/>
        <a:p>
          <a:endParaRPr lang="en-US"/>
        </a:p>
      </dgm:t>
    </dgm:pt>
    <dgm:pt modelId="{BAAEFDBF-27C1-49CD-A540-AF484F7D6F1B}" type="pres">
      <dgm:prSet presAssocID="{480A28CB-9FBF-4E99-8CAC-A68DE9B4E91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F0DD5-9B1C-45FE-9666-09054E2D9E55}" type="pres">
      <dgm:prSet presAssocID="{7118EA5E-59B4-4241-91BB-FE7EF74B5258}" presName="spaceBetweenRectangles" presStyleCnt="0"/>
      <dgm:spPr/>
      <dgm:t>
        <a:bodyPr/>
        <a:lstStyle/>
        <a:p>
          <a:endParaRPr lang="en-US"/>
        </a:p>
      </dgm:t>
    </dgm:pt>
    <dgm:pt modelId="{7BFFA3AE-80B1-4D8C-95C7-06131BAE3D9D}" type="pres">
      <dgm:prSet presAssocID="{EDFFBBF4-44C5-4C63-AE53-A1C749DCB90F}" presName="parentLin" presStyleCnt="0"/>
      <dgm:spPr/>
      <dgm:t>
        <a:bodyPr/>
        <a:lstStyle/>
        <a:p>
          <a:endParaRPr lang="en-US"/>
        </a:p>
      </dgm:t>
    </dgm:pt>
    <dgm:pt modelId="{D5DBED32-B161-40FD-B520-16F0B81E19D3}" type="pres">
      <dgm:prSet presAssocID="{EDFFBBF4-44C5-4C63-AE53-A1C749DCB90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3672F56-ACF2-4693-87A3-8A6B1B16BEEA}" type="pres">
      <dgm:prSet presAssocID="{EDFFBBF4-44C5-4C63-AE53-A1C749DCB9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B65C5-187A-416F-8E0F-3D53303A89A8}" type="pres">
      <dgm:prSet presAssocID="{EDFFBBF4-44C5-4C63-AE53-A1C749DCB90F}" presName="negativeSpace" presStyleCnt="0"/>
      <dgm:spPr/>
      <dgm:t>
        <a:bodyPr/>
        <a:lstStyle/>
        <a:p>
          <a:endParaRPr lang="en-US"/>
        </a:p>
      </dgm:t>
    </dgm:pt>
    <dgm:pt modelId="{AA19DE0B-FBE2-4528-B72C-3CF6BEFDE507}" type="pres">
      <dgm:prSet presAssocID="{EDFFBBF4-44C5-4C63-AE53-A1C749DCB90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E12D0-AE74-4D05-BE36-20E3F9E8FBCF}" type="pres">
      <dgm:prSet presAssocID="{AF8BCF21-2CF4-4BF0-97DA-48142AA56750}" presName="spaceBetweenRectangles" presStyleCnt="0"/>
      <dgm:spPr/>
      <dgm:t>
        <a:bodyPr/>
        <a:lstStyle/>
        <a:p>
          <a:endParaRPr lang="en-US"/>
        </a:p>
      </dgm:t>
    </dgm:pt>
    <dgm:pt modelId="{492C5C1D-EB2C-4755-AF93-439EBFFE2ABF}" type="pres">
      <dgm:prSet presAssocID="{B7E463CA-67E2-40E6-99A7-6D2E6AC6DA70}" presName="parentLin" presStyleCnt="0"/>
      <dgm:spPr/>
      <dgm:t>
        <a:bodyPr/>
        <a:lstStyle/>
        <a:p>
          <a:endParaRPr lang="en-US"/>
        </a:p>
      </dgm:t>
    </dgm:pt>
    <dgm:pt modelId="{7BF7E4CE-372B-4DCB-9540-D64317137C42}" type="pres">
      <dgm:prSet presAssocID="{B7E463CA-67E2-40E6-99A7-6D2E6AC6DA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FE4DE15-819B-4C05-82B5-42A4BA85BE6B}" type="pres">
      <dgm:prSet presAssocID="{B7E463CA-67E2-40E6-99A7-6D2E6AC6DA70}" presName="parentText" presStyleLbl="node1" presStyleIdx="2" presStyleCnt="4" custLinFactNeighborX="-3039" custLinFactNeighborY="146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4B543-D158-4CDD-B306-A61B40C11D19}" type="pres">
      <dgm:prSet presAssocID="{B7E463CA-67E2-40E6-99A7-6D2E6AC6DA70}" presName="negativeSpace" presStyleCnt="0"/>
      <dgm:spPr/>
      <dgm:t>
        <a:bodyPr/>
        <a:lstStyle/>
        <a:p>
          <a:endParaRPr lang="en-US"/>
        </a:p>
      </dgm:t>
    </dgm:pt>
    <dgm:pt modelId="{2DAD1CC5-6B64-40C3-A88E-333C331B6BB3}" type="pres">
      <dgm:prSet presAssocID="{B7E463CA-67E2-40E6-99A7-6D2E6AC6DA7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7B95A-CEE9-4C2F-812A-D8C809E547B2}" type="pres">
      <dgm:prSet presAssocID="{4A44468B-68A4-4A8D-9F68-4A770B9B8AEA}" presName="spaceBetweenRectangles" presStyleCnt="0"/>
      <dgm:spPr/>
      <dgm:t>
        <a:bodyPr/>
        <a:lstStyle/>
        <a:p>
          <a:endParaRPr lang="en-US"/>
        </a:p>
      </dgm:t>
    </dgm:pt>
    <dgm:pt modelId="{3268EE02-C62D-4FB1-B788-7BE167BC96BE}" type="pres">
      <dgm:prSet presAssocID="{B57B343F-F43C-4215-9CE5-CF738244D096}" presName="parentLin" presStyleCnt="0"/>
      <dgm:spPr/>
      <dgm:t>
        <a:bodyPr/>
        <a:lstStyle/>
        <a:p>
          <a:endParaRPr lang="en-US"/>
        </a:p>
      </dgm:t>
    </dgm:pt>
    <dgm:pt modelId="{D4DE9572-DB71-41D0-A4E7-05BD299BB85B}" type="pres">
      <dgm:prSet presAssocID="{B57B343F-F43C-4215-9CE5-CF738244D09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20D523F-A5A9-43CF-9A88-634F0B4EE79F}" type="pres">
      <dgm:prSet presAssocID="{B57B343F-F43C-4215-9CE5-CF738244D0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50377-D9A1-4559-B950-8CBD8692D072}" type="pres">
      <dgm:prSet presAssocID="{B57B343F-F43C-4215-9CE5-CF738244D096}" presName="negativeSpace" presStyleCnt="0"/>
      <dgm:spPr/>
      <dgm:t>
        <a:bodyPr/>
        <a:lstStyle/>
        <a:p>
          <a:endParaRPr lang="en-US"/>
        </a:p>
      </dgm:t>
    </dgm:pt>
    <dgm:pt modelId="{00FC8FCB-5878-4554-BDD9-C1719B407C01}" type="pres">
      <dgm:prSet presAssocID="{B57B343F-F43C-4215-9CE5-CF738244D09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3456D2-B7C4-4DF0-BB99-F09442203CC1}" srcId="{BFCCD3EF-AD28-4310-838F-64059776F70F}" destId="{EDFFBBF4-44C5-4C63-AE53-A1C749DCB90F}" srcOrd="1" destOrd="0" parTransId="{144D865D-C6B9-446D-AB74-AB300CA2C3CD}" sibTransId="{AF8BCF21-2CF4-4BF0-97DA-48142AA56750}"/>
    <dgm:cxn modelId="{95D233A7-781F-4FE7-9A7C-4F631CF9A49F}" type="presOf" srcId="{EDFFBBF4-44C5-4C63-AE53-A1C749DCB90F}" destId="{53672F56-ACF2-4693-87A3-8A6B1B16BEEA}" srcOrd="1" destOrd="0" presId="urn:microsoft.com/office/officeart/2005/8/layout/list1"/>
    <dgm:cxn modelId="{0F0A094B-3A1C-4EE5-93B9-3A3733157DE0}" srcId="{BFCCD3EF-AD28-4310-838F-64059776F70F}" destId="{B7E463CA-67E2-40E6-99A7-6D2E6AC6DA70}" srcOrd="2" destOrd="0" parTransId="{D6ABF0EE-A5E5-4C73-A470-D3E93D35A6CD}" sibTransId="{4A44468B-68A4-4A8D-9F68-4A770B9B8AEA}"/>
    <dgm:cxn modelId="{3FF30625-1F9B-4D36-81E2-1A681CE8E345}" type="presOf" srcId="{B57B343F-F43C-4215-9CE5-CF738244D096}" destId="{D4DE9572-DB71-41D0-A4E7-05BD299BB85B}" srcOrd="0" destOrd="0" presId="urn:microsoft.com/office/officeart/2005/8/layout/list1"/>
    <dgm:cxn modelId="{8DC99CBA-3ABB-4E61-BFC6-052812AF6D34}" type="presOf" srcId="{480A28CB-9FBF-4E99-8CAC-A68DE9B4E91C}" destId="{377C74F7-891E-444C-9E74-164042D671B9}" srcOrd="1" destOrd="0" presId="urn:microsoft.com/office/officeart/2005/8/layout/list1"/>
    <dgm:cxn modelId="{0ABD71DC-BD29-4C8E-8CAD-3E18DCC1B9D0}" type="presOf" srcId="{B57B343F-F43C-4215-9CE5-CF738244D096}" destId="{F20D523F-A5A9-43CF-9A88-634F0B4EE79F}" srcOrd="1" destOrd="0" presId="urn:microsoft.com/office/officeart/2005/8/layout/list1"/>
    <dgm:cxn modelId="{F56A4313-A922-4A09-A9A2-63B27EB8E1FB}" type="presOf" srcId="{480A28CB-9FBF-4E99-8CAC-A68DE9B4E91C}" destId="{1C37BB12-28B4-4288-81BE-1272BF473B49}" srcOrd="0" destOrd="0" presId="urn:microsoft.com/office/officeart/2005/8/layout/list1"/>
    <dgm:cxn modelId="{62F6CF1C-3FE1-46DF-942F-6B107D624642}" type="presOf" srcId="{EDFFBBF4-44C5-4C63-AE53-A1C749DCB90F}" destId="{D5DBED32-B161-40FD-B520-16F0B81E19D3}" srcOrd="0" destOrd="0" presId="urn:microsoft.com/office/officeart/2005/8/layout/list1"/>
    <dgm:cxn modelId="{529545E4-9C7C-4946-BCBC-324CBE56D0EA}" srcId="{BFCCD3EF-AD28-4310-838F-64059776F70F}" destId="{480A28CB-9FBF-4E99-8CAC-A68DE9B4E91C}" srcOrd="0" destOrd="0" parTransId="{7C995BF5-EBF6-4A05-AFC3-C7B995A74B6D}" sibTransId="{7118EA5E-59B4-4241-91BB-FE7EF74B5258}"/>
    <dgm:cxn modelId="{8316F00D-C610-418B-8BDE-C653A1369274}" type="presOf" srcId="{BFCCD3EF-AD28-4310-838F-64059776F70F}" destId="{99E3469A-DEEC-4E85-AE84-9BC922F71F27}" srcOrd="0" destOrd="0" presId="urn:microsoft.com/office/officeart/2005/8/layout/list1"/>
    <dgm:cxn modelId="{1F914F23-6B37-4382-8D92-B07C17BCA9A3}" type="presOf" srcId="{B7E463CA-67E2-40E6-99A7-6D2E6AC6DA70}" destId="{8FE4DE15-819B-4C05-82B5-42A4BA85BE6B}" srcOrd="1" destOrd="0" presId="urn:microsoft.com/office/officeart/2005/8/layout/list1"/>
    <dgm:cxn modelId="{55888940-248B-430F-B46F-2A3D284113B2}" srcId="{BFCCD3EF-AD28-4310-838F-64059776F70F}" destId="{B57B343F-F43C-4215-9CE5-CF738244D096}" srcOrd="3" destOrd="0" parTransId="{FB8141E1-EF49-4392-9B0D-FAC25AF81103}" sibTransId="{B86864A2-AA84-4347-853E-9F7CCE70334D}"/>
    <dgm:cxn modelId="{C2CFB081-7A63-4AD6-BF2D-6FBE24AF6601}" type="presOf" srcId="{B7E463CA-67E2-40E6-99A7-6D2E6AC6DA70}" destId="{7BF7E4CE-372B-4DCB-9540-D64317137C42}" srcOrd="0" destOrd="0" presId="urn:microsoft.com/office/officeart/2005/8/layout/list1"/>
    <dgm:cxn modelId="{15031930-0D3A-4AEC-85B0-91B926508372}" type="presParOf" srcId="{99E3469A-DEEC-4E85-AE84-9BC922F71F27}" destId="{D16B5910-9FDD-443D-A1C3-BFA5BF83C65E}" srcOrd="0" destOrd="0" presId="urn:microsoft.com/office/officeart/2005/8/layout/list1"/>
    <dgm:cxn modelId="{6CC083D8-46AC-4B98-B3F0-B2942580657D}" type="presParOf" srcId="{D16B5910-9FDD-443D-A1C3-BFA5BF83C65E}" destId="{1C37BB12-28B4-4288-81BE-1272BF473B49}" srcOrd="0" destOrd="0" presId="urn:microsoft.com/office/officeart/2005/8/layout/list1"/>
    <dgm:cxn modelId="{26361E43-E19B-44BC-BC2C-4F5838211A47}" type="presParOf" srcId="{D16B5910-9FDD-443D-A1C3-BFA5BF83C65E}" destId="{377C74F7-891E-444C-9E74-164042D671B9}" srcOrd="1" destOrd="0" presId="urn:microsoft.com/office/officeart/2005/8/layout/list1"/>
    <dgm:cxn modelId="{350BD415-91E9-4EC4-90F0-3DD43A526D4F}" type="presParOf" srcId="{99E3469A-DEEC-4E85-AE84-9BC922F71F27}" destId="{156C2457-28B7-4B12-B313-9EAA9DC31423}" srcOrd="1" destOrd="0" presId="urn:microsoft.com/office/officeart/2005/8/layout/list1"/>
    <dgm:cxn modelId="{97D96765-AC1D-4FB9-876A-524A34CD0513}" type="presParOf" srcId="{99E3469A-DEEC-4E85-AE84-9BC922F71F27}" destId="{BAAEFDBF-27C1-49CD-A540-AF484F7D6F1B}" srcOrd="2" destOrd="0" presId="urn:microsoft.com/office/officeart/2005/8/layout/list1"/>
    <dgm:cxn modelId="{1F9B6692-823E-4455-BD03-434CBA77BC99}" type="presParOf" srcId="{99E3469A-DEEC-4E85-AE84-9BC922F71F27}" destId="{A23F0DD5-9B1C-45FE-9666-09054E2D9E55}" srcOrd="3" destOrd="0" presId="urn:microsoft.com/office/officeart/2005/8/layout/list1"/>
    <dgm:cxn modelId="{FAA59550-2662-4618-BB33-B646E5F3B6D6}" type="presParOf" srcId="{99E3469A-DEEC-4E85-AE84-9BC922F71F27}" destId="{7BFFA3AE-80B1-4D8C-95C7-06131BAE3D9D}" srcOrd="4" destOrd="0" presId="urn:microsoft.com/office/officeart/2005/8/layout/list1"/>
    <dgm:cxn modelId="{69F2C1C3-5038-46B1-B263-6387186869C2}" type="presParOf" srcId="{7BFFA3AE-80B1-4D8C-95C7-06131BAE3D9D}" destId="{D5DBED32-B161-40FD-B520-16F0B81E19D3}" srcOrd="0" destOrd="0" presId="urn:microsoft.com/office/officeart/2005/8/layout/list1"/>
    <dgm:cxn modelId="{17BF7B2F-B56F-4E88-80F9-DDDAEC4DACAE}" type="presParOf" srcId="{7BFFA3AE-80B1-4D8C-95C7-06131BAE3D9D}" destId="{53672F56-ACF2-4693-87A3-8A6B1B16BEEA}" srcOrd="1" destOrd="0" presId="urn:microsoft.com/office/officeart/2005/8/layout/list1"/>
    <dgm:cxn modelId="{60EFCD5D-355F-4C7D-8987-4FB57E5FA47A}" type="presParOf" srcId="{99E3469A-DEEC-4E85-AE84-9BC922F71F27}" destId="{498B65C5-187A-416F-8E0F-3D53303A89A8}" srcOrd="5" destOrd="0" presId="urn:microsoft.com/office/officeart/2005/8/layout/list1"/>
    <dgm:cxn modelId="{00E035E4-782C-40BC-8C80-30A1DD199FB2}" type="presParOf" srcId="{99E3469A-DEEC-4E85-AE84-9BC922F71F27}" destId="{AA19DE0B-FBE2-4528-B72C-3CF6BEFDE507}" srcOrd="6" destOrd="0" presId="urn:microsoft.com/office/officeart/2005/8/layout/list1"/>
    <dgm:cxn modelId="{488F542A-EF77-4EC0-91FF-36AE94ECFF68}" type="presParOf" srcId="{99E3469A-DEEC-4E85-AE84-9BC922F71F27}" destId="{CADE12D0-AE74-4D05-BE36-20E3F9E8FBCF}" srcOrd="7" destOrd="0" presId="urn:microsoft.com/office/officeart/2005/8/layout/list1"/>
    <dgm:cxn modelId="{B63EF928-9919-4136-8181-8482E65C7E1E}" type="presParOf" srcId="{99E3469A-DEEC-4E85-AE84-9BC922F71F27}" destId="{492C5C1D-EB2C-4755-AF93-439EBFFE2ABF}" srcOrd="8" destOrd="0" presId="urn:microsoft.com/office/officeart/2005/8/layout/list1"/>
    <dgm:cxn modelId="{E0514ACC-990A-4AD1-9144-E55085842CB4}" type="presParOf" srcId="{492C5C1D-EB2C-4755-AF93-439EBFFE2ABF}" destId="{7BF7E4CE-372B-4DCB-9540-D64317137C42}" srcOrd="0" destOrd="0" presId="urn:microsoft.com/office/officeart/2005/8/layout/list1"/>
    <dgm:cxn modelId="{A42597B1-AF5B-4F37-BB2D-348AE4EC3809}" type="presParOf" srcId="{492C5C1D-EB2C-4755-AF93-439EBFFE2ABF}" destId="{8FE4DE15-819B-4C05-82B5-42A4BA85BE6B}" srcOrd="1" destOrd="0" presId="urn:microsoft.com/office/officeart/2005/8/layout/list1"/>
    <dgm:cxn modelId="{8BD3F6F3-4D14-4A61-8D99-D743B4F66ACD}" type="presParOf" srcId="{99E3469A-DEEC-4E85-AE84-9BC922F71F27}" destId="{5F04B543-D158-4CDD-B306-A61B40C11D19}" srcOrd="9" destOrd="0" presId="urn:microsoft.com/office/officeart/2005/8/layout/list1"/>
    <dgm:cxn modelId="{618D9AE2-381E-4D0D-8E77-CBAE93E517E1}" type="presParOf" srcId="{99E3469A-DEEC-4E85-AE84-9BC922F71F27}" destId="{2DAD1CC5-6B64-40C3-A88E-333C331B6BB3}" srcOrd="10" destOrd="0" presId="urn:microsoft.com/office/officeart/2005/8/layout/list1"/>
    <dgm:cxn modelId="{D4357B81-73EC-4A70-9BF0-691E4A6F933A}" type="presParOf" srcId="{99E3469A-DEEC-4E85-AE84-9BC922F71F27}" destId="{BCF7B95A-CEE9-4C2F-812A-D8C809E547B2}" srcOrd="11" destOrd="0" presId="urn:microsoft.com/office/officeart/2005/8/layout/list1"/>
    <dgm:cxn modelId="{FC167D93-BF71-455F-A418-5A16FA7C923B}" type="presParOf" srcId="{99E3469A-DEEC-4E85-AE84-9BC922F71F27}" destId="{3268EE02-C62D-4FB1-B788-7BE167BC96BE}" srcOrd="12" destOrd="0" presId="urn:microsoft.com/office/officeart/2005/8/layout/list1"/>
    <dgm:cxn modelId="{7A7AEA78-C244-441D-AE62-188718D387F1}" type="presParOf" srcId="{3268EE02-C62D-4FB1-B788-7BE167BC96BE}" destId="{D4DE9572-DB71-41D0-A4E7-05BD299BB85B}" srcOrd="0" destOrd="0" presId="urn:microsoft.com/office/officeart/2005/8/layout/list1"/>
    <dgm:cxn modelId="{251720AA-1FC8-4A4E-9046-A2D65D19D957}" type="presParOf" srcId="{3268EE02-C62D-4FB1-B788-7BE167BC96BE}" destId="{F20D523F-A5A9-43CF-9A88-634F0B4EE79F}" srcOrd="1" destOrd="0" presId="urn:microsoft.com/office/officeart/2005/8/layout/list1"/>
    <dgm:cxn modelId="{F8ADF8FF-5004-4243-9733-F4BE3588D3C3}" type="presParOf" srcId="{99E3469A-DEEC-4E85-AE84-9BC922F71F27}" destId="{49D50377-D9A1-4559-B950-8CBD8692D072}" srcOrd="13" destOrd="0" presId="urn:microsoft.com/office/officeart/2005/8/layout/list1"/>
    <dgm:cxn modelId="{8E9D2CEC-116A-4F8E-BE1A-7056903243A3}" type="presParOf" srcId="{99E3469A-DEEC-4E85-AE84-9BC922F71F27}" destId="{00FC8FCB-5878-4554-BDD9-C1719B407C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EFDBF-27C1-49CD-A540-AF484F7D6F1B}">
      <dsp:nvSpPr>
        <dsp:cNvPr id="0" name=""/>
        <dsp:cNvSpPr/>
      </dsp:nvSpPr>
      <dsp:spPr>
        <a:xfrm>
          <a:off x="0" y="431481"/>
          <a:ext cx="1096962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C74F7-891E-444C-9E74-164042D671B9}">
      <dsp:nvSpPr>
        <dsp:cNvPr id="0" name=""/>
        <dsp:cNvSpPr/>
      </dsp:nvSpPr>
      <dsp:spPr>
        <a:xfrm>
          <a:off x="548481" y="62481"/>
          <a:ext cx="767873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238" tIns="0" rIns="29023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1.Mục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tiêu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đề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tài</a:t>
          </a:r>
          <a:endParaRPr lang="en-US" sz="2800" b="0" kern="1200" dirty="0">
            <a:latin typeface="Arial" pitchFamily="34" charset="0"/>
            <a:cs typeface="Arial" pitchFamily="34" charset="0"/>
          </a:endParaRPr>
        </a:p>
      </dsp:txBody>
      <dsp:txXfrm>
        <a:off x="584507" y="98507"/>
        <a:ext cx="7606685" cy="665948"/>
      </dsp:txXfrm>
    </dsp:sp>
    <dsp:sp modelId="{AA19DE0B-FBE2-4528-B72C-3CF6BEFDE507}">
      <dsp:nvSpPr>
        <dsp:cNvPr id="0" name=""/>
        <dsp:cNvSpPr/>
      </dsp:nvSpPr>
      <dsp:spPr>
        <a:xfrm>
          <a:off x="0" y="1565481"/>
          <a:ext cx="1096962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72F56-ACF2-4693-87A3-8A6B1B16BEEA}">
      <dsp:nvSpPr>
        <dsp:cNvPr id="0" name=""/>
        <dsp:cNvSpPr/>
      </dsp:nvSpPr>
      <dsp:spPr>
        <a:xfrm>
          <a:off x="548481" y="1196481"/>
          <a:ext cx="767873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238" tIns="0" rIns="29023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2.Phân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tích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hệ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thống</a:t>
          </a:r>
          <a:endParaRPr lang="en-US" sz="2800" b="0" kern="1200" dirty="0">
            <a:latin typeface="Arial" pitchFamily="34" charset="0"/>
            <a:cs typeface="Arial" pitchFamily="34" charset="0"/>
          </a:endParaRPr>
        </a:p>
      </dsp:txBody>
      <dsp:txXfrm>
        <a:off x="584507" y="1232507"/>
        <a:ext cx="7606685" cy="665948"/>
      </dsp:txXfrm>
    </dsp:sp>
    <dsp:sp modelId="{2DAD1CC5-6B64-40C3-A88E-333C331B6BB3}">
      <dsp:nvSpPr>
        <dsp:cNvPr id="0" name=""/>
        <dsp:cNvSpPr/>
      </dsp:nvSpPr>
      <dsp:spPr>
        <a:xfrm>
          <a:off x="0" y="2699481"/>
          <a:ext cx="1096962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4DE15-819B-4C05-82B5-42A4BA85BE6B}">
      <dsp:nvSpPr>
        <dsp:cNvPr id="0" name=""/>
        <dsp:cNvSpPr/>
      </dsp:nvSpPr>
      <dsp:spPr>
        <a:xfrm>
          <a:off x="531812" y="2438399"/>
          <a:ext cx="767873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238" tIns="0" rIns="29023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3.Xây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dựng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chương</a:t>
          </a:r>
          <a:r>
            <a:rPr lang="en-US" sz="28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800" b="0" kern="1200" dirty="0" err="1" smtClean="0">
              <a:latin typeface="Arial" pitchFamily="34" charset="0"/>
              <a:cs typeface="Arial" pitchFamily="34" charset="0"/>
            </a:rPr>
            <a:t>trình</a:t>
          </a:r>
          <a:endParaRPr lang="en-US" sz="2800" b="0" kern="1200" dirty="0">
            <a:latin typeface="Arial" pitchFamily="34" charset="0"/>
            <a:cs typeface="Arial" pitchFamily="34" charset="0"/>
          </a:endParaRPr>
        </a:p>
      </dsp:txBody>
      <dsp:txXfrm>
        <a:off x="567838" y="2474425"/>
        <a:ext cx="7606685" cy="665948"/>
      </dsp:txXfrm>
    </dsp:sp>
    <dsp:sp modelId="{00FC8FCB-5878-4554-BDD9-C1719B407C01}">
      <dsp:nvSpPr>
        <dsp:cNvPr id="0" name=""/>
        <dsp:cNvSpPr/>
      </dsp:nvSpPr>
      <dsp:spPr>
        <a:xfrm>
          <a:off x="0" y="3833481"/>
          <a:ext cx="1096962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D523F-A5A9-43CF-9A88-634F0B4EE79F}">
      <dsp:nvSpPr>
        <dsp:cNvPr id="0" name=""/>
        <dsp:cNvSpPr/>
      </dsp:nvSpPr>
      <dsp:spPr>
        <a:xfrm>
          <a:off x="548481" y="3464481"/>
          <a:ext cx="767873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238" tIns="0" rIns="29023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4.Kết </a:t>
          </a:r>
          <a:r>
            <a:rPr lang="en-US" sz="2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800" b="0" kern="1200" dirty="0">
            <a:latin typeface="Arial" pitchFamily="34" charset="0"/>
            <a:cs typeface="Arial" pitchFamily="34" charset="0"/>
          </a:endParaRPr>
        </a:p>
      </dsp:txBody>
      <dsp:txXfrm>
        <a:off x="584507" y="3500507"/>
        <a:ext cx="760668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D7F0B-43EE-4B3A-B677-B6DFDE65AC26}" type="datetimeFigureOut">
              <a:rPr lang="en-US" smtClean="0"/>
              <a:t>09/26/2020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6C81A-124E-4E2B-B9CA-3C0669D1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0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80E2-769A-4436-A2EA-6D4A6FAD1F51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F83C-6992-48CF-95C9-F8E79EE6E0C4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CFD2-9CF4-4D1B-AB00-4B6D2323175A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7FB8-4F48-4716-868E-ED4345F45F15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590212" y="6398407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C149CF-0D5E-4BA6-8726-5C2259591433}" type="slidenum">
              <a:rPr lang="en-US" sz="1800" smtClean="0">
                <a:solidFill>
                  <a:schemeClr val="tx2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chemeClr val="tx2"/>
                </a:solidFill>
              </a:rPr>
              <a:t>/16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4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751-B5E6-4F8F-8A5C-D433889EEDD7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900-AAE0-4545-B172-B3A916C9BF1E}" type="datetime1">
              <a:rPr lang="en-US" smtClean="0"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4BD-FC32-4AA2-A635-6A3FF96F18EC}" type="datetime1">
              <a:rPr lang="en-US" smtClean="0"/>
              <a:t>09/26/2020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3A32-D4A4-4876-86F1-EC73C95B55A0}" type="datetime1">
              <a:rPr lang="en-US" smtClean="0"/>
              <a:t>09/26/2020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E49A-EC6D-42BE-850C-748A0B992AD1}" type="datetime1">
              <a:rPr lang="en-US" smtClean="0"/>
              <a:t>09/26/2020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D58-24D4-4033-A1F8-653424694E3A}" type="datetime1">
              <a:rPr lang="en-US" smtClean="0"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3B93-A132-4636-B535-7CD209093580}" type="datetime1">
              <a:rPr lang="en-US" smtClean="0"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F728-FB27-4342-9040-8EA49083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8592-0427-40DE-8E9C-4D2B7722B0B9}" type="datetime1">
              <a:rPr lang="en-US" smtClean="0"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53FF728-FB27-4342-9040-8EA490833646}" type="slidenum">
              <a:rPr lang="en-US" smtClean="0"/>
              <a:pPr/>
              <a:t>‹#›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8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18772FA1-5610-4C82-AFF4-EB4905421465}"/>
              </a:ext>
            </a:extLst>
          </p:cNvPr>
          <p:cNvSpPr txBox="1">
            <a:spLocks noChangeArrowheads="1"/>
          </p:cNvSpPr>
          <p:nvPr/>
        </p:nvSpPr>
        <p:spPr>
          <a:xfrm>
            <a:off x="-69015" y="2660382"/>
            <a:ext cx="12266613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8700" b="1" dirty="0" smtClean="0">
                <a:solidFill>
                  <a:schemeClr val="tx2"/>
                </a:solidFill>
                <a:latin typeface="Arrus-black"/>
              </a:rPr>
              <a:t>THIẾT KẾ WEBSITE BÁN SÁCH CHO</a:t>
            </a:r>
            <a:br>
              <a:rPr lang="en-US" altLang="en-US" sz="8700" b="1" dirty="0" smtClean="0">
                <a:solidFill>
                  <a:schemeClr val="tx2"/>
                </a:solidFill>
                <a:latin typeface="Arrus-black"/>
              </a:rPr>
            </a:br>
            <a:r>
              <a:rPr lang="en-US" altLang="en-US" sz="8700" b="1" dirty="0" smtClean="0">
                <a:solidFill>
                  <a:schemeClr val="tx2"/>
                </a:solidFill>
                <a:latin typeface="Arrus-black"/>
              </a:rPr>
              <a:t>NHÀ SÁCH VIETBOOK</a:t>
            </a:r>
            <a:r>
              <a:rPr lang="en-US" altLang="en-US" sz="3600" dirty="0" smtClean="0">
                <a:solidFill>
                  <a:srgbClr val="934C22"/>
                </a:solidFill>
              </a:rPr>
              <a:t/>
            </a:r>
            <a:br>
              <a:rPr lang="en-US" altLang="en-US" sz="3600" dirty="0" smtClean="0">
                <a:solidFill>
                  <a:srgbClr val="934C22"/>
                </a:solidFill>
              </a:rPr>
            </a:br>
            <a:endParaRPr lang="en-US" altLang="en-US" sz="5900" dirty="0">
              <a:solidFill>
                <a:srgbClr val="934C22"/>
              </a:solidFill>
              <a:latin typeface="UVN Mang Tre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685FEA36-0D58-4922-BE79-8CDB05321704}"/>
              </a:ext>
            </a:extLst>
          </p:cNvPr>
          <p:cNvSpPr txBox="1">
            <a:spLocks noChangeArrowheads="1"/>
          </p:cNvSpPr>
          <p:nvPr/>
        </p:nvSpPr>
        <p:spPr>
          <a:xfrm>
            <a:off x="6780211" y="4876800"/>
            <a:ext cx="513856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265238" algn="l"/>
              </a:tabLst>
              <a:defRPr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265238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MSV: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171250533432</a:t>
            </a:r>
          </a:p>
          <a:p>
            <a:pPr algn="just">
              <a:tabLst>
                <a:tab pos="1265238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265238" algn="l"/>
              </a:tabLst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82871561-B66D-45AD-B224-84EA16BC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015" y="1981200"/>
            <a:ext cx="12188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3A7075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</a:rPr>
              <a:t>Báo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cáo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đồ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án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tốt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nghiệp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="" xmlns:a16="http://schemas.microsoft.com/office/drawing/2014/main" id="{51FFE8FA-0D74-463C-9B5E-61FCDB03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6" y="185471"/>
            <a:ext cx="12188826" cy="12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3A7075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b="1" dirty="0"/>
              <a:t>TRƯỜNG ĐẠI HỌC SƯ PHẠM KỸ THUẬT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1800" b="1" dirty="0"/>
              <a:t>KHOA ĐIỆN – ĐIỆN TỬ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1800" b="1" dirty="0"/>
              <a:t>BỘ MÔN CÔNG NGHỆ THÔNG </a:t>
            </a:r>
            <a:r>
              <a:rPr lang="en-US" altLang="en-US" sz="1800" b="1" dirty="0" smtClean="0"/>
              <a:t>TIN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----------------------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873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smtClean="0"/>
              <a:t>công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209800"/>
            <a:ext cx="982980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3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209800"/>
            <a:ext cx="9829800" cy="390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4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86" y="2145407"/>
            <a:ext cx="9829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2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133601"/>
            <a:ext cx="9829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133600"/>
            <a:ext cx="98298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7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gủi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endParaRPr lang="en-US" dirty="0"/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qua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, email,…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Clr>
                <a:schemeClr val="accent1"/>
              </a:buClr>
              <a:buNone/>
            </a:pPr>
            <a:endParaRPr lang="en-US" dirty="0" smtClean="0"/>
          </a:p>
          <a:p>
            <a:pPr lvl="3">
              <a:buClr>
                <a:schemeClr val="accent1"/>
              </a:buClr>
              <a:buFont typeface="Wingdings" pitchFamily="2" charset="2"/>
              <a:buChar char="Ø"/>
            </a:pPr>
            <a:endParaRPr lang="en-US" dirty="0" smtClean="0"/>
          </a:p>
          <a:p>
            <a:pPr lvl="3"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438400"/>
            <a:ext cx="10969943" cy="1143000"/>
          </a:xfrm>
        </p:spPr>
        <p:txBody>
          <a:bodyPr/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48113"/>
              </p:ext>
            </p:extLst>
          </p:nvPr>
        </p:nvGraphicFramePr>
        <p:xfrm>
          <a:off x="609600" y="1600200"/>
          <a:ext cx="109696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8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lvl="1" indent="0">
              <a:buClr>
                <a:schemeClr val="accent1"/>
              </a:buClr>
              <a:buNone/>
            </a:pPr>
            <a:r>
              <a:rPr lang="en-US" dirty="0" smtClean="0"/>
              <a:t>“</a:t>
            </a:r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Vietbook</a:t>
            </a:r>
            <a:r>
              <a:rPr lang="en-US" dirty="0" smtClean="0"/>
              <a:t>”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48421" y="5620944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Xử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lí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nhân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viên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nhà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xuất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bản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danh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mục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endParaRPr lang="en-US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>
                <a:cs typeface="Arial" pitchFamily="34" charset="0"/>
              </a:rPr>
              <a:t>Nhân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viên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kho</a:t>
            </a:r>
            <a:endParaRPr lang="en-US" b="1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trong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kho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Nhập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vào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kho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danh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danh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sách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tình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trạng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thông</a:t>
            </a:r>
            <a:r>
              <a:rPr lang="en-US" dirty="0" smtClean="0">
                <a:cs typeface="Arial" pitchFamily="34" charset="0"/>
              </a:rPr>
              <a:t> tin </a:t>
            </a:r>
            <a:r>
              <a:rPr lang="en-US" dirty="0" err="1" smtClean="0">
                <a:cs typeface="Arial" pitchFamily="34" charset="0"/>
              </a:rPr>
              <a:t>sách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Đặt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hàng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>
                <a:cs typeface="Arial" pitchFamily="34" charset="0"/>
              </a:rPr>
              <a:t>Quản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trị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viên</a:t>
            </a:r>
            <a:endParaRPr lang="en-US" b="1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>
                <a:cs typeface="Arial" pitchFamily="34" charset="0"/>
              </a:rPr>
              <a:t>Nhân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viên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kho</a:t>
            </a:r>
            <a:endParaRPr lang="en-US" b="1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>
                <a:cs typeface="Arial" pitchFamily="34" charset="0"/>
              </a:rPr>
              <a:t>Nhân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viên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giao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hàng</a:t>
            </a:r>
            <a:endParaRPr lang="en-US" b="1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>
                <a:cs typeface="Arial" pitchFamily="34" charset="0"/>
              </a:rPr>
              <a:t>Khách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hàng</a:t>
            </a:r>
            <a:endParaRPr lang="en-US" b="1" dirty="0" smtClean="0"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 </a:t>
            </a:r>
            <a:r>
              <a:rPr lang="en-US" b="1" dirty="0" err="1" smtClean="0"/>
              <a:t>vãng</a:t>
            </a:r>
            <a:r>
              <a:rPr lang="en-US" b="1" dirty="0" smtClean="0"/>
              <a:t> </a:t>
            </a:r>
            <a:r>
              <a:rPr lang="en-US" b="1" dirty="0" err="1" smtClean="0"/>
              <a:t>lai</a:t>
            </a:r>
            <a:endParaRPr lang="en-US" b="1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Xem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thông</a:t>
            </a:r>
            <a:r>
              <a:rPr lang="en-US" dirty="0" smtClean="0">
                <a:cs typeface="Arial" pitchFamily="34" charset="0"/>
              </a:rPr>
              <a:t> tin </a:t>
            </a:r>
            <a:r>
              <a:rPr lang="en-US" dirty="0" err="1" smtClean="0">
                <a:cs typeface="Arial" pitchFamily="34" charset="0"/>
              </a:rPr>
              <a:t>sách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Đăng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ký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tài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khoản</a:t>
            </a:r>
            <a:endParaRPr lang="en-US" dirty="0" smtClean="0">
              <a:cs typeface="Arial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cs typeface="Arial" pitchFamily="34" charset="0"/>
              </a:rPr>
              <a:t>Đăng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nhập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vào</a:t>
            </a:r>
            <a:r>
              <a:rPr lang="en-US" dirty="0" smtClean="0">
                <a:cs typeface="Arial" pitchFamily="34" charset="0"/>
              </a:rPr>
              <a:t> website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06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600200"/>
            <a:ext cx="112775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HTML, CSS, JS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Viết</a:t>
            </a:r>
            <a:r>
              <a:rPr lang="en-US" dirty="0" smtClean="0"/>
              <a:t> code: PHP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/>
              <a:t>Demo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</a:t>
            </a:r>
            <a:r>
              <a:rPr lang="en-US" dirty="0" err="1" smtClean="0"/>
              <a:t>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209800"/>
            <a:ext cx="9829800" cy="391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7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428</Words>
  <Application>Microsoft Office PowerPoint</Application>
  <PresentationFormat>Custom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NỘI DUNG</vt:lpstr>
      <vt:lpstr>Mục tiêu đề tài</vt:lpstr>
      <vt:lpstr>Các chức năng của các tác nhân</vt:lpstr>
      <vt:lpstr>Các chức năng của các tác nhân</vt:lpstr>
      <vt:lpstr>Các chức năng của các tác nhân</vt:lpstr>
      <vt:lpstr>Mối quan hệ giữa các thực thể</vt:lpstr>
      <vt:lpstr>Xây dựng chương trình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Kết luận và hướng phát triển</vt:lpstr>
      <vt:lpstr>Xin chân thành cảm ơn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ASUS_XV</dc:creator>
  <cp:lastModifiedBy>ASUS_XV</cp:lastModifiedBy>
  <cp:revision>18</cp:revision>
  <dcterms:created xsi:type="dcterms:W3CDTF">2020-09-25T07:12:04Z</dcterms:created>
  <dcterms:modified xsi:type="dcterms:W3CDTF">2020-09-26T12:42:13Z</dcterms:modified>
</cp:coreProperties>
</file>