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2" r:id="rId6"/>
    <p:sldId id="271" r:id="rId7"/>
    <p:sldId id="26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5" d="100"/>
          <a:sy n="85" d="100"/>
        </p:scale>
        <p:origin x="14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2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1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6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11/26/2021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514600" y="152401"/>
            <a:ext cx="6248400" cy="3276600"/>
          </a:xfrm>
        </p:spPr>
        <p:txBody>
          <a:bodyPr/>
          <a:lstStyle/>
          <a:p>
            <a:pPr algn="ctr"/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scale up, scale down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b="0" dirty="0"/>
              <a:t>TUẦN 14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9EE75-FE5A-4C15-BF56-FE30382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917"/>
              </p:ext>
            </p:extLst>
          </p:nvPr>
        </p:nvGraphicFramePr>
        <p:xfrm>
          <a:off x="2831123" y="4038600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946348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443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Nguyễn Minh Đức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19110351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Huỳnh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Đức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Tòng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19110481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8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Tạ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Quốc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Anh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19110323</a:t>
                      </a:r>
                    </a:p>
                    <a:p>
                      <a:pPr algn="l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02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4538C2-8FC3-4B19-96CD-99CE6101D69A}"/>
              </a:ext>
            </a:extLst>
          </p:cNvPr>
          <p:cNvSpPr txBox="1"/>
          <p:nvPr/>
        </p:nvSpPr>
        <p:spPr>
          <a:xfrm>
            <a:off x="3505200" y="60960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GVHD: </a:t>
            </a:r>
            <a:r>
              <a:rPr lang="en-US" dirty="0" err="1">
                <a:solidFill>
                  <a:schemeClr val="bg1"/>
                </a:solidFill>
              </a:rPr>
              <a:t>Huỳnh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Phụng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BC159-3A83-4EF5-A454-74F38AAB56EE}"/>
              </a:ext>
            </a:extLst>
          </p:cNvPr>
          <p:cNvSpPr/>
          <p:nvPr/>
        </p:nvSpPr>
        <p:spPr>
          <a:xfrm>
            <a:off x="0" y="1"/>
            <a:ext cx="228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13692D-F82B-4C90-B238-2BBF61589A9F}"/>
              </a:ext>
            </a:extLst>
          </p:cNvPr>
          <p:cNvSpPr/>
          <p:nvPr/>
        </p:nvSpPr>
        <p:spPr>
          <a:xfrm>
            <a:off x="-2438400" y="23446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Template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474947"/>
            <a:ext cx="4638674" cy="675926"/>
          </a:xfrm>
        </p:spPr>
        <p:txBody>
          <a:bodyPr/>
          <a:lstStyle/>
          <a:p>
            <a:r>
              <a:rPr lang="en-US" dirty="0"/>
              <a:t>Problems </a:t>
            </a:r>
            <a:br>
              <a:rPr lang="en-US" dirty="0"/>
            </a:b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28D83-4E84-4519-A973-F858408B37AF}"/>
              </a:ext>
            </a:extLst>
          </p:cNvPr>
          <p:cNvSpPr txBox="1"/>
          <p:nvPr/>
        </p:nvSpPr>
        <p:spPr>
          <a:xfrm>
            <a:off x="1143000" y="2362200"/>
            <a:ext cx="531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Chưa</a:t>
            </a:r>
            <a:r>
              <a:rPr lang="en-US" dirty="0">
                <a:solidFill>
                  <a:schemeClr val="bg1"/>
                </a:solidFill>
              </a:rPr>
              <a:t> scale up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scale down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BEF50-C099-48D1-8C42-9890D0E434BC}"/>
              </a:ext>
            </a:extLst>
          </p:cNvPr>
          <p:cNvSpPr txBox="1"/>
          <p:nvPr/>
        </p:nvSpPr>
        <p:spPr>
          <a:xfrm>
            <a:off x="1169894" y="2971800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Chưa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web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918D3-765C-48FF-B441-EA46A92158E6}"/>
              </a:ext>
            </a:extLst>
          </p:cNvPr>
          <p:cNvSpPr txBox="1"/>
          <p:nvPr/>
        </p:nvSpPr>
        <p:spPr>
          <a:xfrm>
            <a:off x="1169894" y="3657600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Chưa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session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72284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8E440A-7527-4FF8-BAA9-6C3636680150}"/>
              </a:ext>
            </a:extLst>
          </p:cNvPr>
          <p:cNvSpPr/>
          <p:nvPr/>
        </p:nvSpPr>
        <p:spPr>
          <a:xfrm>
            <a:off x="466725" y="1371600"/>
            <a:ext cx="2438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3" name="AutoShape 4" descr="Theo dõi dung lượng lưu trữ và cài đặt cảnh báo trên Amazon EC2 (Phần 1)">
            <a:extLst>
              <a:ext uri="{FF2B5EF4-FFF2-40B4-BE49-F238E27FC236}">
                <a16:creationId xmlns:a16="http://schemas.microsoft.com/office/drawing/2014/main" id="{E8632B1B-A16C-4DE6-81FD-582AF49A8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236848" cy="32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2013E-631A-41C6-93A4-4E6B3826CCE8}"/>
              </a:ext>
            </a:extLst>
          </p:cNvPr>
          <p:cNvSpPr txBox="1"/>
          <p:nvPr/>
        </p:nvSpPr>
        <p:spPr>
          <a:xfrm>
            <a:off x="1143000" y="236220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Host web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ec2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qua user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8333E-B90F-4638-BE10-B400CA8832D6}"/>
              </a:ext>
            </a:extLst>
          </p:cNvPr>
          <p:cNvSpPr txBox="1"/>
          <p:nvPr/>
        </p:nvSpPr>
        <p:spPr>
          <a:xfrm>
            <a:off x="1142999" y="304800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360392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8BF0-8C63-455E-8100-8704BAF65F5B}"/>
              </a:ext>
            </a:extLst>
          </p:cNvPr>
          <p:cNvSpPr txBox="1"/>
          <p:nvPr/>
        </p:nvSpPr>
        <p:spPr>
          <a:xfrm>
            <a:off x="492037" y="1752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Database </a:t>
            </a:r>
            <a:r>
              <a:rPr lang="en-US" dirty="0" err="1">
                <a:solidFill>
                  <a:schemeClr val="bg2"/>
                </a:solidFill>
              </a:rPr>
              <a:t>còn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khá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chậm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không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biết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làm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sao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để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cải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thiện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lên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3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D6D2EB-3E28-47DB-B0A7-83B836376FEF}"/>
              </a:ext>
            </a:extLst>
          </p:cNvPr>
          <p:cNvSpPr txBox="1">
            <a:spLocks/>
          </p:cNvSpPr>
          <p:nvPr/>
        </p:nvSpPr>
        <p:spPr>
          <a:xfrm>
            <a:off x="490171" y="1540746"/>
            <a:ext cx="7726680" cy="5715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 </a:t>
            </a:r>
            <a:r>
              <a:rPr lang="en-US" sz="1600" dirty="0" err="1"/>
              <a:t>Tăng</a:t>
            </a:r>
            <a:r>
              <a:rPr lang="en-US" sz="1600" dirty="0"/>
              <a:t> </a:t>
            </a:r>
            <a:r>
              <a:rPr lang="en-US" sz="1600" dirty="0" err="1"/>
              <a:t>tốc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database </a:t>
            </a:r>
            <a:r>
              <a:rPr lang="en-US" sz="1600" dirty="0" err="1"/>
              <a:t>và</a:t>
            </a:r>
            <a:r>
              <a:rPr lang="en-US" sz="1600" dirty="0"/>
              <a:t> scale database</a:t>
            </a:r>
          </a:p>
          <a:p>
            <a:endParaRPr lang="en-US" sz="1600" dirty="0"/>
          </a:p>
        </p:txBody>
      </p:sp>
      <p:pic>
        <p:nvPicPr>
          <p:cNvPr id="2050" name="Picture 2" descr="Vector illustration. Thanks for watching banner - Stock Illustration  [38585596] - PIXTA">
            <a:extLst>
              <a:ext uri="{FF2B5EF4-FFF2-40B4-BE49-F238E27FC236}">
                <a16:creationId xmlns:a16="http://schemas.microsoft.com/office/drawing/2014/main" id="{739D020F-134A-44AF-9948-5B994EAA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86" y="3276600"/>
            <a:ext cx="4286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9A279-E925-4AF4-83E4-B811BB5D98A4}"/>
              </a:ext>
            </a:extLst>
          </p:cNvPr>
          <p:cNvSpPr txBox="1"/>
          <p:nvPr/>
        </p:nvSpPr>
        <p:spPr>
          <a:xfrm>
            <a:off x="523065" y="214042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Chỉnh</a:t>
            </a:r>
            <a:r>
              <a:rPr lang="en-US" dirty="0">
                <a:solidFill>
                  <a:schemeClr val="bg1"/>
                </a:solidFill>
              </a:rPr>
              <a:t> sửa app </a:t>
            </a:r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thiết</a:t>
            </a:r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562</TotalTime>
  <Words>134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Times New Roman</vt:lpstr>
      <vt:lpstr>Wingdings 2</vt:lpstr>
      <vt:lpstr>Verve</vt:lpstr>
      <vt:lpstr>Xây dụng hệ thống CLoud mô phỏng trang đăng ký môn học có thể tự scale up, scale down  TUẦN 14</vt:lpstr>
      <vt:lpstr>Problems  Tuần trước</vt:lpstr>
      <vt:lpstr>Tiến độ thực hiện</vt:lpstr>
      <vt:lpstr>Problems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Đức Nguyễn</cp:lastModifiedBy>
  <cp:revision>17</cp:revision>
  <dcterms:created xsi:type="dcterms:W3CDTF">2021-10-25T12:02:40Z</dcterms:created>
  <dcterms:modified xsi:type="dcterms:W3CDTF">2021-11-26T13:22:16Z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