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1" r:id="rId6"/>
    <p:sldId id="272" r:id="rId7"/>
    <p:sldId id="27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85" d="100"/>
          <a:sy n="85" d="100"/>
        </p:scale>
        <p:origin x="140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16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07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70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3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12/10/2021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514600" y="152401"/>
            <a:ext cx="6248400" cy="3276600"/>
          </a:xfrm>
        </p:spPr>
        <p:txBody>
          <a:bodyPr/>
          <a:lstStyle/>
          <a:p>
            <a:pPr algn="ctr"/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phỏng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môn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scale up, scale down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dirty="0"/>
            </a:br>
            <a:r>
              <a:rPr lang="en-US" b="0" dirty="0"/>
              <a:t>BÁO CÁO ĐỀ TÀI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09EE75-FE5A-4C15-BF56-FE30382AE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75917"/>
              </p:ext>
            </p:extLst>
          </p:nvPr>
        </p:nvGraphicFramePr>
        <p:xfrm>
          <a:off x="2831123" y="4038600"/>
          <a:ext cx="6096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946348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24431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Nguyễn Minh Đức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19110351</a:t>
                      </a:r>
                    </a:p>
                    <a:p>
                      <a:pPr algn="l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61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chemeClr val="bg1"/>
                          </a:solidFill>
                        </a:rPr>
                        <a:t>Huỳnh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Đức </a:t>
                      </a:r>
                      <a:r>
                        <a:rPr lang="en-US" b="0" dirty="0" err="1">
                          <a:solidFill>
                            <a:schemeClr val="bg1"/>
                          </a:solidFill>
                        </a:rPr>
                        <a:t>Tòng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19110481</a:t>
                      </a:r>
                    </a:p>
                    <a:p>
                      <a:pPr algn="l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87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chemeClr val="bg1"/>
                          </a:solidFill>
                        </a:rPr>
                        <a:t>Tạ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bg1"/>
                          </a:solidFill>
                        </a:rPr>
                        <a:t>Quốc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Anh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19110323</a:t>
                      </a:r>
                    </a:p>
                    <a:p>
                      <a:pPr algn="l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7020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4538C2-8FC3-4B19-96CD-99CE6101D69A}"/>
              </a:ext>
            </a:extLst>
          </p:cNvPr>
          <p:cNvSpPr txBox="1"/>
          <p:nvPr/>
        </p:nvSpPr>
        <p:spPr>
          <a:xfrm>
            <a:off x="3505200" y="609600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GVHD: </a:t>
            </a:r>
            <a:r>
              <a:rPr lang="en-US" dirty="0" err="1">
                <a:solidFill>
                  <a:schemeClr val="bg1"/>
                </a:solidFill>
              </a:rPr>
              <a:t>Huỳnh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Xuân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Phụng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1BC159-3A83-4EF5-A454-74F38AAB56EE}"/>
              </a:ext>
            </a:extLst>
          </p:cNvPr>
          <p:cNvSpPr/>
          <p:nvPr/>
        </p:nvSpPr>
        <p:spPr>
          <a:xfrm>
            <a:off x="0" y="1"/>
            <a:ext cx="2286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13692D-F82B-4C90-B238-2BBF61589A9F}"/>
              </a:ext>
            </a:extLst>
          </p:cNvPr>
          <p:cNvSpPr/>
          <p:nvPr/>
        </p:nvSpPr>
        <p:spPr>
          <a:xfrm>
            <a:off x="-2438400" y="23446"/>
            <a:ext cx="2438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Template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8E440A-7527-4FF8-BAA9-6C3636680150}"/>
              </a:ext>
            </a:extLst>
          </p:cNvPr>
          <p:cNvSpPr/>
          <p:nvPr/>
        </p:nvSpPr>
        <p:spPr>
          <a:xfrm>
            <a:off x="466724" y="1371600"/>
            <a:ext cx="4628311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AWS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AutoShape 4" descr="Theo dõi dung lượng lưu trữ và cài đặt cảnh báo trên Amazon EC2 (Phần 1)">
            <a:extLst>
              <a:ext uri="{FF2B5EF4-FFF2-40B4-BE49-F238E27FC236}">
                <a16:creationId xmlns:a16="http://schemas.microsoft.com/office/drawing/2014/main" id="{E8632B1B-A16C-4DE6-81FD-582AF49A8A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236848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All you need to know about EC2 instance - DEV Community">
            <a:extLst>
              <a:ext uri="{FF2B5EF4-FFF2-40B4-BE49-F238E27FC236}">
                <a16:creationId xmlns:a16="http://schemas.microsoft.com/office/drawing/2014/main" id="{5F1F1B38-00A4-454C-9AC4-6CA1E4BCC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6735"/>
            <a:ext cx="28956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01A2D-D6FA-41B6-9C0E-1B94FD3E3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585" y="2026735"/>
            <a:ext cx="1695450" cy="1398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95C0F0-8D09-44E9-BF1C-B0689A370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517" y="2026735"/>
            <a:ext cx="1283032" cy="1276893"/>
          </a:xfrm>
          <a:prstGeom prst="rect">
            <a:avLst/>
          </a:prstGeom>
        </p:spPr>
      </p:pic>
      <p:pic>
        <p:nvPicPr>
          <p:cNvPr id="1028" name="Picture 4" descr="Creating a Custom VPC in AWS. In this article, we are going to create… | by  Kunal Yadav | Level Up Coding">
            <a:extLst>
              <a:ext uri="{FF2B5EF4-FFF2-40B4-BE49-F238E27FC236}">
                <a16:creationId xmlns:a16="http://schemas.microsoft.com/office/drawing/2014/main" id="{ED68E5B8-72B0-4786-A856-DAFEEA474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29525"/>
            <a:ext cx="1472768" cy="100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e MySQL Database with Amazon RDS | by Carl Hayes | Geek Culture |  Medium">
            <a:extLst>
              <a:ext uri="{FF2B5EF4-FFF2-40B4-BE49-F238E27FC236}">
                <a16:creationId xmlns:a16="http://schemas.microsoft.com/office/drawing/2014/main" id="{6954C845-B4FF-4D0B-A33B-5827B7445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110" y="4201388"/>
            <a:ext cx="2724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mazon S3 là gì? Tạo và quản lý bucket trên Amazon S3 - VinaSupport">
            <a:extLst>
              <a:ext uri="{FF2B5EF4-FFF2-40B4-BE49-F238E27FC236}">
                <a16:creationId xmlns:a16="http://schemas.microsoft.com/office/drawing/2014/main" id="{210A66EF-E38F-4ECB-ACAB-DE06E9D8D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260" y="4215253"/>
            <a:ext cx="2259840" cy="16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4011D3-8727-4121-B6AC-CF9D0A32B4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3596" y="3886200"/>
            <a:ext cx="2286453" cy="23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24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8E440A-7527-4FF8-BAA9-6C3636680150}"/>
              </a:ext>
            </a:extLst>
          </p:cNvPr>
          <p:cNvSpPr/>
          <p:nvPr/>
        </p:nvSpPr>
        <p:spPr>
          <a:xfrm>
            <a:off x="466725" y="1371600"/>
            <a:ext cx="2505076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1397DA-E1FF-435F-98D8-ED13B1829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86000"/>
            <a:ext cx="5758815" cy="335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03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8E440A-7527-4FF8-BAA9-6C3636680150}"/>
              </a:ext>
            </a:extLst>
          </p:cNvPr>
          <p:cNvSpPr/>
          <p:nvPr/>
        </p:nvSpPr>
        <p:spPr>
          <a:xfrm>
            <a:off x="466725" y="1371600"/>
            <a:ext cx="2505076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Web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C61EF-155F-4749-9E32-52DA45747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0876"/>
            <a:ext cx="9144000" cy="485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60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Vector illustration. Thanks for watching banner - Stock Illustration  [38585596] - PIXTA">
            <a:extLst>
              <a:ext uri="{FF2B5EF4-FFF2-40B4-BE49-F238E27FC236}">
                <a16:creationId xmlns:a16="http://schemas.microsoft.com/office/drawing/2014/main" id="{739D020F-134A-44AF-9948-5B994EAA1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86000"/>
            <a:ext cx="42862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137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648</TotalTime>
  <Words>87</Words>
  <Application>Microsoft Office PowerPoint</Application>
  <PresentationFormat>On-screen Show (4:3)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Times New Roman</vt:lpstr>
      <vt:lpstr>Wingdings 2</vt:lpstr>
      <vt:lpstr>Verve</vt:lpstr>
      <vt:lpstr>Xây dụng hệ thống CLoud mô phỏng trang đăng ký môn học có thể tự scale up, scale down  BÁO CÁO ĐỀ TÀI</vt:lpstr>
      <vt:lpstr>Tiến độ thực hiện</vt:lpstr>
      <vt:lpstr>Tiến độ thực hiện</vt:lpstr>
      <vt:lpstr>Tiến độ thực hiện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&lt;Tên đề tài&gt; &lt;tuần báo cáo&gt;</dc:title>
  <dc:creator>Huynh Xuan Phung (FTEL CADS HCM)</dc:creator>
  <cp:lastModifiedBy>Đức Nguyễn</cp:lastModifiedBy>
  <cp:revision>19</cp:revision>
  <dcterms:created xsi:type="dcterms:W3CDTF">2021-10-25T12:02:40Z</dcterms:created>
  <dcterms:modified xsi:type="dcterms:W3CDTF">2021-12-10T09:29:31Z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