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2" r:id="rId6"/>
    <p:sldId id="26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7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11/12/2021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14600" y="152401"/>
            <a:ext cx="6248400" cy="3276600"/>
          </a:xfrm>
        </p:spPr>
        <p:txBody>
          <a:bodyPr/>
          <a:lstStyle/>
          <a:p>
            <a:pPr algn="ctr"/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up, scale down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b="0" dirty="0"/>
              <a:t>TUẦN 12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9EE75-FE5A-4C15-BF56-FE30382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917"/>
              </p:ext>
            </p:extLst>
          </p:nvPr>
        </p:nvGraphicFramePr>
        <p:xfrm>
          <a:off x="2831123" y="40386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94634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443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Nguyễn Minh Đức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19110351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Huỳnh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Đức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Tòng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19110481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Tạ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Quốc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Anh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19110323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02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538C2-8FC3-4B19-96CD-99CE6101D69A}"/>
              </a:ext>
            </a:extLst>
          </p:cNvPr>
          <p:cNvSpPr txBox="1"/>
          <p:nvPr/>
        </p:nvSpPr>
        <p:spPr>
          <a:xfrm>
            <a:off x="3505200" y="60960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Huỳnh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BC159-3A83-4EF5-A454-74F38AAB56EE}"/>
              </a:ext>
            </a:extLst>
          </p:cNvPr>
          <p:cNvSpPr/>
          <p:nvPr/>
        </p:nvSpPr>
        <p:spPr>
          <a:xfrm>
            <a:off x="0" y="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3692D-F82B-4C90-B238-2BBF61589A9F}"/>
              </a:ext>
            </a:extLst>
          </p:cNvPr>
          <p:cNvSpPr/>
          <p:nvPr/>
        </p:nvSpPr>
        <p:spPr>
          <a:xfrm>
            <a:off x="-2438400" y="23446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Template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6BE52-9956-4EEB-A844-6346B252F13F}"/>
              </a:ext>
            </a:extLst>
          </p:cNvPr>
          <p:cNvSpPr txBox="1"/>
          <p:nvPr/>
        </p:nvSpPr>
        <p:spPr>
          <a:xfrm>
            <a:off x="487240" y="1990876"/>
            <a:ext cx="392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dụng</a:t>
            </a:r>
            <a:r>
              <a:rPr lang="en-US" dirty="0">
                <a:solidFill>
                  <a:schemeClr val="bg2"/>
                </a:solidFill>
              </a:rPr>
              <a:t> S3 </a:t>
            </a:r>
            <a:r>
              <a:rPr lang="en-US" dirty="0" err="1">
                <a:solidFill>
                  <a:schemeClr val="bg2"/>
                </a:solidFill>
              </a:rPr>
              <a:t>để</a:t>
            </a:r>
            <a:r>
              <a:rPr lang="en-US" dirty="0">
                <a:solidFill>
                  <a:schemeClr val="bg2"/>
                </a:solidFill>
              </a:rPr>
              <a:t> up Java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8A4D8-1443-4E53-9851-A4BFA9D3843C}"/>
              </a:ext>
            </a:extLst>
          </p:cNvPr>
          <p:cNvSpPr txBox="1"/>
          <p:nvPr/>
        </p:nvSpPr>
        <p:spPr>
          <a:xfrm>
            <a:off x="564248" y="41284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Sử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dụng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Cloudwatch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để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xem</a:t>
            </a:r>
            <a:r>
              <a:rPr lang="en-US" dirty="0">
                <a:solidFill>
                  <a:schemeClr val="bg2"/>
                </a:solidFill>
              </a:rPr>
              <a:t> CPU</a:t>
            </a:r>
          </a:p>
        </p:txBody>
      </p:sp>
      <p:pic>
        <p:nvPicPr>
          <p:cNvPr id="1026" name="Picture 2" descr="Amazon S3 là gì?">
            <a:extLst>
              <a:ext uri="{FF2B5EF4-FFF2-40B4-BE49-F238E27FC236}">
                <a16:creationId xmlns:a16="http://schemas.microsoft.com/office/drawing/2014/main" id="{A172B102-1F34-4F75-8FD2-1F263BC7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65" y="1676400"/>
            <a:ext cx="36480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Theo dõi dung lượng lưu trữ và cài đặt cảnh báo trên Amazon EC2 (Phần 1)">
            <a:extLst>
              <a:ext uri="{FF2B5EF4-FFF2-40B4-BE49-F238E27FC236}">
                <a16:creationId xmlns:a16="http://schemas.microsoft.com/office/drawing/2014/main" id="{E8632B1B-A16C-4DE6-81FD-582AF49A8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236848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EC2 CloudwatchのAuto Recover設定方法 | iret.media">
            <a:extLst>
              <a:ext uri="{FF2B5EF4-FFF2-40B4-BE49-F238E27FC236}">
                <a16:creationId xmlns:a16="http://schemas.microsoft.com/office/drawing/2014/main" id="{E213D4DE-E5CA-4BBB-9D00-5D8F226F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41431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59C7A-718D-4DCA-8BBF-32262622C1F7}"/>
              </a:ext>
            </a:extLst>
          </p:cNvPr>
          <p:cNvSpPr txBox="1"/>
          <p:nvPr/>
        </p:nvSpPr>
        <p:spPr>
          <a:xfrm>
            <a:off x="494539" y="2544873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Triển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khai</a:t>
            </a:r>
            <a:r>
              <a:rPr lang="en-US" dirty="0">
                <a:solidFill>
                  <a:schemeClr val="bg2"/>
                </a:solidFill>
              </a:rPr>
              <a:t> web </a:t>
            </a:r>
            <a:r>
              <a:rPr lang="en-US" dirty="0" err="1">
                <a:solidFill>
                  <a:schemeClr val="bg2"/>
                </a:solidFill>
              </a:rPr>
              <a:t>lên</a:t>
            </a:r>
            <a:r>
              <a:rPr lang="en-US" dirty="0">
                <a:solidFill>
                  <a:schemeClr val="bg2"/>
                </a:solidFill>
              </a:rPr>
              <a:t> local</a:t>
            </a:r>
          </a:p>
        </p:txBody>
      </p:sp>
    </p:spTree>
    <p:extLst>
      <p:ext uri="{BB962C8B-B14F-4D97-AF65-F5344CB8AC3E}">
        <p14:creationId xmlns:p14="http://schemas.microsoft.com/office/powerpoint/2010/main" val="86328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8BF0-8C63-455E-8100-8704BAF65F5B}"/>
              </a:ext>
            </a:extLst>
          </p:cNvPr>
          <p:cNvSpPr txBox="1"/>
          <p:nvPr/>
        </p:nvSpPr>
        <p:spPr>
          <a:xfrm>
            <a:off x="492037" y="1752600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Chưa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biết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định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hướng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nên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làm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gì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tiếp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theo</a:t>
            </a:r>
            <a:r>
              <a:rPr lang="en-US" dirty="0">
                <a:solidFill>
                  <a:schemeClr val="bg2"/>
                </a:solidFill>
              </a:rPr>
              <a:t> :&lt;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413B5-6FAE-4A1B-A32A-3FC985BE42D0}"/>
              </a:ext>
            </a:extLst>
          </p:cNvPr>
          <p:cNvSpPr txBox="1"/>
          <p:nvPr/>
        </p:nvSpPr>
        <p:spPr>
          <a:xfrm>
            <a:off x="533400" y="2817408"/>
            <a:ext cx="664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</a:t>
            </a:r>
            <a:r>
              <a:rPr lang="en-US" dirty="0" err="1">
                <a:solidFill>
                  <a:schemeClr val="bg2"/>
                </a:solidFill>
              </a:rPr>
              <a:t>Tìm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về</a:t>
            </a:r>
            <a:r>
              <a:rPr lang="en-US" dirty="0">
                <a:solidFill>
                  <a:schemeClr val="bg2"/>
                </a:solidFill>
              </a:rPr>
              <a:t> AWS Kubernetes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locust.io </a:t>
            </a:r>
            <a:r>
              <a:rPr lang="en-US" dirty="0" err="1">
                <a:solidFill>
                  <a:schemeClr val="bg2"/>
                </a:solidFill>
              </a:rPr>
              <a:t>nhưng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chưa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hiểu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rõ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90171" y="2310118"/>
            <a:ext cx="7726680" cy="571500"/>
          </a:xfrm>
        </p:spPr>
        <p:txBody>
          <a:bodyPr>
            <a:no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AWS RDS </a:t>
            </a:r>
            <a:r>
              <a:rPr lang="en-US" sz="1600" dirty="0" err="1"/>
              <a:t>để</a:t>
            </a:r>
            <a:r>
              <a:rPr lang="en-US" sz="1600" dirty="0"/>
              <a:t> up database</a:t>
            </a:r>
          </a:p>
          <a:p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D6D2EB-3E28-47DB-B0A7-83B836376FEF}"/>
              </a:ext>
            </a:extLst>
          </p:cNvPr>
          <p:cNvSpPr txBox="1">
            <a:spLocks/>
          </p:cNvSpPr>
          <p:nvPr/>
        </p:nvSpPr>
        <p:spPr>
          <a:xfrm>
            <a:off x="490171" y="1540746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application</a:t>
            </a:r>
          </a:p>
          <a:p>
            <a:endParaRPr lang="en-US" sz="1600" dirty="0"/>
          </a:p>
        </p:txBody>
      </p:sp>
      <p:pic>
        <p:nvPicPr>
          <p:cNvPr id="2050" name="Picture 2" descr="Vector illustration. Thanks for watching banner - Stock Illustration  [38585596] - PIXTA">
            <a:extLst>
              <a:ext uri="{FF2B5EF4-FFF2-40B4-BE49-F238E27FC236}">
                <a16:creationId xmlns:a16="http://schemas.microsoft.com/office/drawing/2014/main" id="{739D020F-134A-44AF-9948-5B994EAA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86" y="3276600"/>
            <a:ext cx="4286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7F4C973-5951-4872-A0AD-9D841C05575E}"/>
              </a:ext>
            </a:extLst>
          </p:cNvPr>
          <p:cNvSpPr txBox="1">
            <a:spLocks/>
          </p:cNvSpPr>
          <p:nvPr/>
        </p:nvSpPr>
        <p:spPr>
          <a:xfrm>
            <a:off x="501894" y="2799221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- Dymo DB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478</TotalTime>
  <Words>123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Times New Roman</vt:lpstr>
      <vt:lpstr>Wingdings 2</vt:lpstr>
      <vt:lpstr>Verve</vt:lpstr>
      <vt:lpstr>Xây dụng hệ thống CLoud mô phỏng trang đăng ký môn học có thể tự scale up, scale down  TUẦN 12</vt:lpstr>
      <vt:lpstr>Tiến độ thực hiện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Đức Nguyễn</cp:lastModifiedBy>
  <cp:revision>14</cp:revision>
  <dcterms:created xsi:type="dcterms:W3CDTF">2021-10-25T12:02:40Z</dcterms:created>
  <dcterms:modified xsi:type="dcterms:W3CDTF">2021-11-12T13:00:38Z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