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71" r:id="rId7"/>
    <p:sldId id="26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5" d="100"/>
          <a:sy n="85" d="100"/>
        </p:scale>
        <p:origin x="140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78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1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67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11/19/2021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514600" y="152401"/>
            <a:ext cx="6248400" cy="3276600"/>
          </a:xfrm>
        </p:spPr>
        <p:txBody>
          <a:bodyPr/>
          <a:lstStyle/>
          <a:p>
            <a:pPr algn="ctr"/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môn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scale up, scale down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b="0" dirty="0"/>
              <a:t>TUẦN 13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09EE75-FE5A-4C15-BF56-FE30382A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75917"/>
              </p:ext>
            </p:extLst>
          </p:nvPr>
        </p:nvGraphicFramePr>
        <p:xfrm>
          <a:off x="2831123" y="4038600"/>
          <a:ext cx="6096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946348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4431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Nguyễn Minh Đức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19110351</a:t>
                      </a:r>
                    </a:p>
                    <a:p>
                      <a:pPr algn="l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61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Huỳnh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Đức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Tòng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19110481</a:t>
                      </a:r>
                    </a:p>
                    <a:p>
                      <a:pPr algn="l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87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Tạ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Quốc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Anh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19110323</a:t>
                      </a:r>
                    </a:p>
                    <a:p>
                      <a:pPr algn="l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7020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4538C2-8FC3-4B19-96CD-99CE6101D69A}"/>
              </a:ext>
            </a:extLst>
          </p:cNvPr>
          <p:cNvSpPr txBox="1"/>
          <p:nvPr/>
        </p:nvSpPr>
        <p:spPr>
          <a:xfrm>
            <a:off x="3505200" y="609600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GVHD: </a:t>
            </a:r>
            <a:r>
              <a:rPr lang="en-US" dirty="0" err="1">
                <a:solidFill>
                  <a:schemeClr val="bg1"/>
                </a:solidFill>
              </a:rPr>
              <a:t>Huỳnh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Phụng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1BC159-3A83-4EF5-A454-74F38AAB56EE}"/>
              </a:ext>
            </a:extLst>
          </p:cNvPr>
          <p:cNvSpPr/>
          <p:nvPr/>
        </p:nvSpPr>
        <p:spPr>
          <a:xfrm>
            <a:off x="0" y="1"/>
            <a:ext cx="2286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13692D-F82B-4C90-B238-2BBF61589A9F}"/>
              </a:ext>
            </a:extLst>
          </p:cNvPr>
          <p:cNvSpPr/>
          <p:nvPr/>
        </p:nvSpPr>
        <p:spPr>
          <a:xfrm>
            <a:off x="-2438400" y="23446"/>
            <a:ext cx="2438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Template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8E440A-7527-4FF8-BAA9-6C3636680150}"/>
              </a:ext>
            </a:extLst>
          </p:cNvPr>
          <p:cNvSpPr/>
          <p:nvPr/>
        </p:nvSpPr>
        <p:spPr>
          <a:xfrm>
            <a:off x="466725" y="1371600"/>
            <a:ext cx="2438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</p:txBody>
      </p:sp>
      <p:sp>
        <p:nvSpPr>
          <p:cNvPr id="3" name="AutoShape 4" descr="Theo dõi dung lượng lưu trữ và cài đặt cảnh báo trên Amazon EC2 (Phần 1)">
            <a:extLst>
              <a:ext uri="{FF2B5EF4-FFF2-40B4-BE49-F238E27FC236}">
                <a16:creationId xmlns:a16="http://schemas.microsoft.com/office/drawing/2014/main" id="{E8632B1B-A16C-4DE6-81FD-582AF49A8A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236848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BC9EEE0-9248-4562-9A3A-B3D4340B3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7097010" cy="409724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Amazon RDS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SFMono-Regular"/>
                <a:cs typeface="Open Sans" panose="020B0606030504020204" pitchFamily="34" charset="0"/>
              </a:rPr>
              <a:t>Amazon RDS (Amazon Relational Database Service)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dịch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vụ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đám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mây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do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SFMono-Regular"/>
                <a:cs typeface="Open Sans" panose="020B0606030504020204" pitchFamily="34" charset="0"/>
              </a:rPr>
              <a:t>Amazon Web Services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phát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triển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với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tiêu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cung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cấp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giải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pháp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cài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đặt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vận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hành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mở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rộng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dành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relational database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cung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cấp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khả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năng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tiết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kiệm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chi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phí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hiệu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quả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thay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đổi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thước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động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hóa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nhiệm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vụ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tốn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thời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như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phòng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cứng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thiết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lập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sở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vá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lỗi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sao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lưu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Amazon RDS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cung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cấp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hiệu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năng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nhanh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sẵn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sàng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cao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bảo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mật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khả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năng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tương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thích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3286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8E440A-7527-4FF8-BAA9-6C3636680150}"/>
              </a:ext>
            </a:extLst>
          </p:cNvPr>
          <p:cNvSpPr/>
          <p:nvPr/>
        </p:nvSpPr>
        <p:spPr>
          <a:xfrm>
            <a:off x="466725" y="1371600"/>
            <a:ext cx="2438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</p:txBody>
      </p:sp>
      <p:sp>
        <p:nvSpPr>
          <p:cNvPr id="3" name="AutoShape 4" descr="Theo dõi dung lượng lưu trữ và cài đặt cảnh báo trên Amazon EC2 (Phần 1)">
            <a:extLst>
              <a:ext uri="{FF2B5EF4-FFF2-40B4-BE49-F238E27FC236}">
                <a16:creationId xmlns:a16="http://schemas.microsoft.com/office/drawing/2014/main" id="{E8632B1B-A16C-4DE6-81FD-582AF49A8A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236848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50270-EB53-4657-BE67-9DB539D8079C}"/>
              </a:ext>
            </a:extLst>
          </p:cNvPr>
          <p:cNvSpPr txBox="1"/>
          <p:nvPr/>
        </p:nvSpPr>
        <p:spPr>
          <a:xfrm>
            <a:off x="381000" y="1999841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Các hệ quản trị cơ sở dữ liệu quan hệ mà Amazon RDS hỗ trợ hiện nay gồm có:</a:t>
            </a:r>
            <a:endParaRPr lang="en-US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vi-VN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SQL Server, Oracle (yêu cầu bản quyền).</a:t>
            </a:r>
            <a:endParaRPr lang="en-US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vi-VN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MySQL, PostgreSQL, MariaDB (mã nguồn mở).</a:t>
            </a:r>
            <a:endParaRPr lang="en-US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vi-VN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Amazon Aurora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150CA0-E78C-4A9B-86CF-8E6DD1880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938221"/>
            <a:ext cx="5334000" cy="287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24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28BF0-8C63-455E-8100-8704BAF65F5B}"/>
              </a:ext>
            </a:extLst>
          </p:cNvPr>
          <p:cNvSpPr txBox="1"/>
          <p:nvPr/>
        </p:nvSpPr>
        <p:spPr>
          <a:xfrm>
            <a:off x="492037" y="1752600"/>
            <a:ext cx="48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- </a:t>
            </a:r>
            <a:r>
              <a:rPr lang="en-US" dirty="0" err="1">
                <a:solidFill>
                  <a:schemeClr val="bg2"/>
                </a:solidFill>
              </a:rPr>
              <a:t>Các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dịch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vụ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trên</a:t>
            </a:r>
            <a:r>
              <a:rPr lang="en-US" dirty="0">
                <a:solidFill>
                  <a:schemeClr val="bg2"/>
                </a:solidFill>
              </a:rPr>
              <a:t> AWS </a:t>
            </a:r>
            <a:r>
              <a:rPr lang="en-US" dirty="0" err="1">
                <a:solidFill>
                  <a:schemeClr val="bg2"/>
                </a:solidFill>
              </a:rPr>
              <a:t>tốn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khá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nhiều</a:t>
            </a:r>
            <a:r>
              <a:rPr lang="en-US" dirty="0">
                <a:solidFill>
                  <a:schemeClr val="bg2"/>
                </a:solidFill>
              </a:rPr>
              <a:t> chi </a:t>
            </a:r>
            <a:r>
              <a:rPr lang="en-US" dirty="0" err="1">
                <a:solidFill>
                  <a:schemeClr val="bg2"/>
                </a:solidFill>
              </a:rPr>
              <a:t>phí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413B5-6FAE-4A1B-A32A-3FC985BE42D0}"/>
              </a:ext>
            </a:extLst>
          </p:cNvPr>
          <p:cNvSpPr txBox="1"/>
          <p:nvPr/>
        </p:nvSpPr>
        <p:spPr>
          <a:xfrm>
            <a:off x="466725" y="46482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- S3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4A5F3-7F11-496F-9FDA-D45C22B2C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828" y="2200044"/>
            <a:ext cx="6375141" cy="9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3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90171" y="2310118"/>
            <a:ext cx="7726680" cy="571500"/>
          </a:xfrm>
        </p:spPr>
        <p:txBody>
          <a:bodyPr>
            <a:noAutofit/>
          </a:bodyPr>
          <a:lstStyle/>
          <a:p>
            <a:r>
              <a:rPr lang="en-US" sz="1600" dirty="0"/>
              <a:t>- </a:t>
            </a:r>
            <a:r>
              <a:rPr lang="en-US" sz="1600" dirty="0" err="1"/>
              <a:t>Tìm</a:t>
            </a:r>
            <a:r>
              <a:rPr lang="en-US" sz="1600" dirty="0"/>
              <a:t> </a:t>
            </a:r>
            <a:r>
              <a:rPr lang="en-US" sz="1600" dirty="0" err="1"/>
              <a:t>hiểu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AWS RDS </a:t>
            </a:r>
            <a:r>
              <a:rPr lang="en-US" sz="1600" dirty="0" err="1"/>
              <a:t>để</a:t>
            </a:r>
            <a:r>
              <a:rPr lang="en-US" sz="1600" dirty="0"/>
              <a:t> up database</a:t>
            </a:r>
          </a:p>
          <a:p>
            <a:endParaRPr lang="en-U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D6D2EB-3E28-47DB-B0A7-83B836376FEF}"/>
              </a:ext>
            </a:extLst>
          </p:cNvPr>
          <p:cNvSpPr txBox="1">
            <a:spLocks/>
          </p:cNvSpPr>
          <p:nvPr/>
        </p:nvSpPr>
        <p:spPr>
          <a:xfrm>
            <a:off x="490171" y="1540746"/>
            <a:ext cx="7726680" cy="5715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6400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721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77824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1612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898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 </a:t>
            </a:r>
            <a:r>
              <a:rPr lang="en-US" sz="1600" dirty="0" err="1"/>
              <a:t>Hoàn</a:t>
            </a:r>
            <a:r>
              <a:rPr lang="en-US" sz="1600" dirty="0"/>
              <a:t> </a:t>
            </a:r>
            <a:r>
              <a:rPr lang="en-US" sz="1600" dirty="0" err="1"/>
              <a:t>thiện</a:t>
            </a:r>
            <a:r>
              <a:rPr lang="en-US" sz="1600" dirty="0"/>
              <a:t> application</a:t>
            </a:r>
          </a:p>
          <a:p>
            <a:endParaRPr lang="en-US" sz="1600" dirty="0"/>
          </a:p>
        </p:txBody>
      </p:sp>
      <p:pic>
        <p:nvPicPr>
          <p:cNvPr id="2050" name="Picture 2" descr="Vector illustration. Thanks for watching banner - Stock Illustration  [38585596] - PIXTA">
            <a:extLst>
              <a:ext uri="{FF2B5EF4-FFF2-40B4-BE49-F238E27FC236}">
                <a16:creationId xmlns:a16="http://schemas.microsoft.com/office/drawing/2014/main" id="{739D020F-134A-44AF-9948-5B994EAA1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386" y="3276600"/>
            <a:ext cx="42862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7F4C973-5951-4872-A0AD-9D841C05575E}"/>
              </a:ext>
            </a:extLst>
          </p:cNvPr>
          <p:cNvSpPr txBox="1">
            <a:spLocks/>
          </p:cNvSpPr>
          <p:nvPr/>
        </p:nvSpPr>
        <p:spPr>
          <a:xfrm>
            <a:off x="501894" y="2799221"/>
            <a:ext cx="7726680" cy="5715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6400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721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77824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1612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898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- Dymo DB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1137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522</TotalTime>
  <Words>264</Words>
  <Application>Microsoft Office PowerPoint</Application>
  <PresentationFormat>On-screen Show (4:3)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SFMono-Regular</vt:lpstr>
      <vt:lpstr>Times New Roman</vt:lpstr>
      <vt:lpstr>Wingdings 2</vt:lpstr>
      <vt:lpstr>Verve</vt:lpstr>
      <vt:lpstr>Xây dụng hệ thống CLoud mô phỏng trang đăng ký môn học có thể tự scale up, scale down  TUẦN 13</vt:lpstr>
      <vt:lpstr>Tiến độ thực hiện</vt:lpstr>
      <vt:lpstr>Tiến độ thực hiện</vt:lpstr>
      <vt:lpstr>Problems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&lt;Tên đề tài&gt; &lt;tuần báo cáo&gt;</dc:title>
  <dc:creator>Huynh Xuan Phung (FTEL CADS HCM)</dc:creator>
  <cp:lastModifiedBy>Đức Nguyễn</cp:lastModifiedBy>
  <cp:revision>16</cp:revision>
  <dcterms:created xsi:type="dcterms:W3CDTF">2021-10-25T12:02:40Z</dcterms:created>
  <dcterms:modified xsi:type="dcterms:W3CDTF">2021-11-19T09:35:05Z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