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31"/>
  </p:notesMasterIdLst>
  <p:sldIdLst>
    <p:sldId id="256" r:id="rId2"/>
    <p:sldId id="258" r:id="rId3"/>
    <p:sldId id="259" r:id="rId4"/>
    <p:sldId id="260" r:id="rId5"/>
    <p:sldId id="261" r:id="rId6"/>
    <p:sldId id="264" r:id="rId7"/>
    <p:sldId id="301" r:id="rId8"/>
    <p:sldId id="302" r:id="rId9"/>
    <p:sldId id="303" r:id="rId10"/>
    <p:sldId id="304" r:id="rId11"/>
    <p:sldId id="305" r:id="rId12"/>
    <p:sldId id="306" r:id="rId13"/>
    <p:sldId id="307" r:id="rId14"/>
    <p:sldId id="266" r:id="rId15"/>
    <p:sldId id="309" r:id="rId16"/>
    <p:sldId id="310" r:id="rId17"/>
    <p:sldId id="311" r:id="rId18"/>
    <p:sldId id="308" r:id="rId19"/>
    <p:sldId id="312" r:id="rId20"/>
    <p:sldId id="313" r:id="rId21"/>
    <p:sldId id="314" r:id="rId22"/>
    <p:sldId id="315" r:id="rId23"/>
    <p:sldId id="316" r:id="rId24"/>
    <p:sldId id="317" r:id="rId25"/>
    <p:sldId id="318" r:id="rId26"/>
    <p:sldId id="319" r:id="rId27"/>
    <p:sldId id="320" r:id="rId28"/>
    <p:sldId id="321" r:id="rId29"/>
    <p:sldId id="268" r:id="rId30"/>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3AE69E3-4D10-863F-6EA9-B07B24B2CF1E}" name="Betsara Hualde Fernández" initials="BHF" userId="S::bhualde@freepikco.onmicrosoft.com::6805e980-7c5e-47e2-97ce-1bd6ec56651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AEA"/>
    <a:srgbClr val="FF9DAA"/>
    <a:srgbClr val="689BB8"/>
    <a:srgbClr val="94E2E4"/>
    <a:srgbClr val="F7F3F4"/>
    <a:srgbClr val="A45665"/>
    <a:srgbClr val="304266"/>
    <a:srgbClr val="6E6EE3"/>
    <a:srgbClr val="ABB2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86016" autoAdjust="0"/>
  </p:normalViewPr>
  <p:slideViewPr>
    <p:cSldViewPr snapToGrid="0" showGuides="1">
      <p:cViewPr varScale="1">
        <p:scale>
          <a:sx n="132" d="100"/>
          <a:sy n="132" d="100"/>
        </p:scale>
        <p:origin x="1272" y="114"/>
      </p:cViewPr>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1D98B-38F7-4EDE-82A7-2882DF644F3C}" type="datetimeFigureOut">
              <a:rPr lang="es-ES" smtClean="0"/>
              <a:t>10/01/2022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373825-F6B7-4ACA-AF88-25FEC91DDA24}" type="slidenum">
              <a:rPr lang="es-ES" smtClean="0"/>
              <a:t>‹#›</a:t>
            </a:fld>
            <a:endParaRPr lang="es-ES" dirty="0"/>
          </a:p>
        </p:txBody>
      </p:sp>
    </p:spTree>
    <p:extLst>
      <p:ext uri="{BB962C8B-B14F-4D97-AF65-F5344CB8AC3E}">
        <p14:creationId xmlns:p14="http://schemas.microsoft.com/office/powerpoint/2010/main" val="314923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8373825-F6B7-4ACA-AF88-25FEC91DDA24}" type="slidenum">
              <a:rPr lang="es-ES" smtClean="0"/>
              <a:t>3</a:t>
            </a:fld>
            <a:endParaRPr lang="es-ES"/>
          </a:p>
        </p:txBody>
      </p:sp>
    </p:spTree>
    <p:extLst>
      <p:ext uri="{BB962C8B-B14F-4D97-AF65-F5344CB8AC3E}">
        <p14:creationId xmlns:p14="http://schemas.microsoft.com/office/powerpoint/2010/main" val="4068814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DD7CD1-B6DA-4051-8E2E-459B4C721CA0}"/>
              </a:ext>
            </a:extLst>
          </p:cNvPr>
          <p:cNvSpPr>
            <a:spLocks noGrp="1"/>
          </p:cNvSpPr>
          <p:nvPr>
            <p:ph type="ctrTitle"/>
          </p:nvPr>
        </p:nvSpPr>
        <p:spPr>
          <a:xfrm>
            <a:off x="774123" y="1257408"/>
            <a:ext cx="5202381" cy="1998409"/>
          </a:xfrm>
        </p:spPr>
        <p:txBody>
          <a:bodyPr anchor="ctr">
            <a:noAutofit/>
          </a:bodyPr>
          <a:lstStyle>
            <a:lvl1pPr algn="l">
              <a:defRPr sz="5400"/>
            </a:lvl1pPr>
          </a:lstStyle>
          <a:p>
            <a:r>
              <a:rPr lang="es-ES" dirty="0"/>
              <a:t>Haga clic para modificar el estilo de título del patrón</a:t>
            </a:r>
          </a:p>
        </p:txBody>
      </p:sp>
      <p:sp>
        <p:nvSpPr>
          <p:cNvPr id="3" name="Subtítulo 2">
            <a:extLst>
              <a:ext uri="{FF2B5EF4-FFF2-40B4-BE49-F238E27FC236}">
                <a16:creationId xmlns:a16="http://schemas.microsoft.com/office/drawing/2014/main" id="{97AF9026-6BEA-42CD-A829-80DC73AD5F70}"/>
              </a:ext>
            </a:extLst>
          </p:cNvPr>
          <p:cNvSpPr>
            <a:spLocks noGrp="1"/>
          </p:cNvSpPr>
          <p:nvPr>
            <p:ph type="subTitle" idx="1"/>
          </p:nvPr>
        </p:nvSpPr>
        <p:spPr>
          <a:xfrm>
            <a:off x="774123" y="3465261"/>
            <a:ext cx="5202381" cy="370826"/>
          </a:xfrm>
        </p:spPr>
        <p:txBody>
          <a:bodyPr anchor="ct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dirty="0"/>
              <a:t>Haga clic para modificar el estilo de subtítulo del patrón</a:t>
            </a:r>
          </a:p>
        </p:txBody>
      </p:sp>
      <p:sp>
        <p:nvSpPr>
          <p:cNvPr id="4" name="Marcador de fecha 3">
            <a:extLst>
              <a:ext uri="{FF2B5EF4-FFF2-40B4-BE49-F238E27FC236}">
                <a16:creationId xmlns:a16="http://schemas.microsoft.com/office/drawing/2014/main" id="{7082542F-25B0-4ED1-9BD4-5C5D15F94E65}"/>
              </a:ext>
            </a:extLst>
          </p:cNvPr>
          <p:cNvSpPr>
            <a:spLocks noGrp="1"/>
          </p:cNvSpPr>
          <p:nvPr>
            <p:ph type="dt" sz="half" idx="10"/>
          </p:nvPr>
        </p:nvSpPr>
        <p:spPr/>
        <p:txBody>
          <a:bodyPr/>
          <a:lstStyle/>
          <a:p>
            <a:fld id="{8FDA07AD-DA17-456B-AF16-A45E7AB883E0}" type="datetimeFigureOut">
              <a:rPr lang="es-ES" smtClean="0"/>
              <a:t>10/01/2022</a:t>
            </a:fld>
            <a:endParaRPr lang="es-ES" dirty="0"/>
          </a:p>
        </p:txBody>
      </p:sp>
      <p:sp>
        <p:nvSpPr>
          <p:cNvPr id="5" name="Marcador de pie de página 4">
            <a:extLst>
              <a:ext uri="{FF2B5EF4-FFF2-40B4-BE49-F238E27FC236}">
                <a16:creationId xmlns:a16="http://schemas.microsoft.com/office/drawing/2014/main" id="{7875E38C-BC58-41E2-A62C-54CE0A6DBC73}"/>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E6D1BEFD-168A-4D0D-90D2-5632153AB1C3}"/>
              </a:ext>
            </a:extLst>
          </p:cNvPr>
          <p:cNvSpPr>
            <a:spLocks noGrp="1"/>
          </p:cNvSpPr>
          <p:nvPr>
            <p:ph type="sldNum" sz="quarter" idx="12"/>
          </p:nvPr>
        </p:nvSpPr>
        <p:spPr/>
        <p:txBody>
          <a:bodyPr/>
          <a:lstStyle/>
          <a:p>
            <a:fld id="{2EAA18DC-D6E9-45DF-A162-9DABFB23AFFA}" type="slidenum">
              <a:rPr lang="es-ES" smtClean="0"/>
              <a:t>‹#›</a:t>
            </a:fld>
            <a:endParaRPr lang="es-ES" dirty="0"/>
          </a:p>
        </p:txBody>
      </p:sp>
      <p:sp>
        <p:nvSpPr>
          <p:cNvPr id="8" name="Forma libre: forma 7">
            <a:extLst>
              <a:ext uri="{FF2B5EF4-FFF2-40B4-BE49-F238E27FC236}">
                <a16:creationId xmlns:a16="http://schemas.microsoft.com/office/drawing/2014/main" id="{78F216E0-FCF3-4B0D-BB0A-CAB720D5D1F5}"/>
              </a:ext>
            </a:extLst>
          </p:cNvPr>
          <p:cNvSpPr/>
          <p:nvPr userDrawn="1"/>
        </p:nvSpPr>
        <p:spPr>
          <a:xfrm>
            <a:off x="8564419" y="4128654"/>
            <a:ext cx="360935" cy="360935"/>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9" name="Forma libre: forma 8">
            <a:extLst>
              <a:ext uri="{FF2B5EF4-FFF2-40B4-BE49-F238E27FC236}">
                <a16:creationId xmlns:a16="http://schemas.microsoft.com/office/drawing/2014/main" id="{0B315499-AE76-469B-81D8-52474900210F}"/>
              </a:ext>
            </a:extLst>
          </p:cNvPr>
          <p:cNvSpPr/>
          <p:nvPr userDrawn="1"/>
        </p:nvSpPr>
        <p:spPr>
          <a:xfrm>
            <a:off x="6813778" y="4718982"/>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0" name="Forma libre: forma 9">
            <a:extLst>
              <a:ext uri="{FF2B5EF4-FFF2-40B4-BE49-F238E27FC236}">
                <a16:creationId xmlns:a16="http://schemas.microsoft.com/office/drawing/2014/main" id="{4AB4AE4D-FA69-425E-92CD-0024EEA8563B}"/>
              </a:ext>
            </a:extLst>
          </p:cNvPr>
          <p:cNvSpPr/>
          <p:nvPr userDrawn="1"/>
        </p:nvSpPr>
        <p:spPr>
          <a:xfrm>
            <a:off x="1000459" y="4268186"/>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11" name="Forma libre: forma 10">
            <a:extLst>
              <a:ext uri="{FF2B5EF4-FFF2-40B4-BE49-F238E27FC236}">
                <a16:creationId xmlns:a16="http://schemas.microsoft.com/office/drawing/2014/main" id="{CA1F526F-F80B-4EB2-9297-7E7AD082B2E7}"/>
              </a:ext>
            </a:extLst>
          </p:cNvPr>
          <p:cNvSpPr/>
          <p:nvPr userDrawn="1"/>
        </p:nvSpPr>
        <p:spPr>
          <a:xfrm>
            <a:off x="5632718" y="317405"/>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2" name="Forma libre: forma 11">
            <a:extLst>
              <a:ext uri="{FF2B5EF4-FFF2-40B4-BE49-F238E27FC236}">
                <a16:creationId xmlns:a16="http://schemas.microsoft.com/office/drawing/2014/main" id="{08EC8CAF-E290-47E5-B5BF-E34E0CB0385F}"/>
              </a:ext>
            </a:extLst>
          </p:cNvPr>
          <p:cNvSpPr/>
          <p:nvPr userDrawn="1"/>
        </p:nvSpPr>
        <p:spPr>
          <a:xfrm>
            <a:off x="401486" y="606608"/>
            <a:ext cx="447964" cy="447964"/>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4146647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44230" y="3326768"/>
            <a:ext cx="2655827" cy="591377"/>
          </a:xfrm>
        </p:spPr>
        <p:txBody>
          <a:bodyPr anchor="ctr">
            <a:noAutofit/>
          </a:bodyPr>
          <a:lstStyle>
            <a:lvl1pPr marL="0" indent="0" algn="ctr">
              <a:buNone/>
              <a:defRPr sz="1400"/>
            </a:lvl1pPr>
            <a:lvl2pPr algn="ctr">
              <a:defRPr sz="1400"/>
            </a:lvl2pPr>
            <a:lvl3pPr algn="ctr">
              <a:defRPr sz="1400"/>
            </a:lvl3pPr>
            <a:lvl4pPr algn="ctr">
              <a:defRPr sz="1400"/>
            </a:lvl4pPr>
            <a:lvl5pPr algn="ctr">
              <a:defRPr sz="14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5275457" y="3326768"/>
            <a:ext cx="2655827" cy="591377"/>
          </a:xfrm>
        </p:spPr>
        <p:txBody>
          <a:bodyPr anchor="ctr">
            <a:noAutofit/>
          </a:bodyPr>
          <a:lstStyle>
            <a:lvl1pPr marL="0" indent="0" algn="ctr">
              <a:buNone/>
              <a:defRPr sz="1400"/>
            </a:lvl1pPr>
            <a:lvl2pPr algn="ctr">
              <a:defRPr sz="1400"/>
            </a:lvl2pPr>
            <a:lvl3pPr algn="ctr">
              <a:defRPr sz="1400"/>
            </a:lvl3pPr>
            <a:lvl4pPr algn="ctr">
              <a:defRPr sz="1400"/>
            </a:lvl4pPr>
            <a:lvl5pPr algn="ctr">
              <a:defRPr sz="14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8" name="Title 7">
            <a:extLst>
              <a:ext uri="{FF2B5EF4-FFF2-40B4-BE49-F238E27FC236}">
                <a16:creationId xmlns:a16="http://schemas.microsoft.com/office/drawing/2014/main" id="{647D2E8C-1B66-4B58-9E61-419F96DF96F9}"/>
              </a:ext>
            </a:extLst>
          </p:cNvPr>
          <p:cNvSpPr>
            <a:spLocks noGrp="1"/>
          </p:cNvSpPr>
          <p:nvPr>
            <p:ph type="title"/>
          </p:nvPr>
        </p:nvSpPr>
        <p:spPr/>
        <p:txBody>
          <a:bodyPr/>
          <a:lstStyle/>
          <a:p>
            <a:r>
              <a:rPr lang="es-ES"/>
              <a:t>Haga clic para modificar el estilo de título del patrón</a:t>
            </a:r>
            <a:endParaRPr lang="en-US" dirty="0"/>
          </a:p>
        </p:txBody>
      </p:sp>
      <p:sp>
        <p:nvSpPr>
          <p:cNvPr id="9" name="Text Placeholder 2">
            <a:extLst>
              <a:ext uri="{FF2B5EF4-FFF2-40B4-BE49-F238E27FC236}">
                <a16:creationId xmlns:a16="http://schemas.microsoft.com/office/drawing/2014/main" id="{157D406E-515A-4F43-9A01-A05A4C6D1924}"/>
              </a:ext>
            </a:extLst>
          </p:cNvPr>
          <p:cNvSpPr>
            <a:spLocks noGrp="1"/>
          </p:cNvSpPr>
          <p:nvPr>
            <p:ph type="body" idx="14"/>
          </p:nvPr>
        </p:nvSpPr>
        <p:spPr>
          <a:xfrm>
            <a:off x="1244230" y="3044726"/>
            <a:ext cx="2655827" cy="254439"/>
          </a:xfrm>
        </p:spPr>
        <p:txBody>
          <a:bodyPr anchor="ct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10" name="Text Placeholder 2">
            <a:extLst>
              <a:ext uri="{FF2B5EF4-FFF2-40B4-BE49-F238E27FC236}">
                <a16:creationId xmlns:a16="http://schemas.microsoft.com/office/drawing/2014/main" id="{65C9BD97-A085-490E-8875-69685121698A}"/>
              </a:ext>
            </a:extLst>
          </p:cNvPr>
          <p:cNvSpPr>
            <a:spLocks noGrp="1"/>
          </p:cNvSpPr>
          <p:nvPr>
            <p:ph type="body" idx="17"/>
          </p:nvPr>
        </p:nvSpPr>
        <p:spPr>
          <a:xfrm>
            <a:off x="5275457" y="3044726"/>
            <a:ext cx="2655827" cy="254439"/>
          </a:xfrm>
        </p:spPr>
        <p:txBody>
          <a:bodyPr anchor="ct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11" name="Forma libre: forma 10">
            <a:extLst>
              <a:ext uri="{FF2B5EF4-FFF2-40B4-BE49-F238E27FC236}">
                <a16:creationId xmlns:a16="http://schemas.microsoft.com/office/drawing/2014/main" id="{28821E40-AC0B-443E-B36E-E62138597B23}"/>
              </a:ext>
            </a:extLst>
          </p:cNvPr>
          <p:cNvSpPr/>
          <p:nvPr userDrawn="1"/>
        </p:nvSpPr>
        <p:spPr>
          <a:xfrm flipH="1" flipV="1">
            <a:off x="3164378" y="4794794"/>
            <a:ext cx="164179" cy="163830"/>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2" name="Forma libre: forma 11">
            <a:extLst>
              <a:ext uri="{FF2B5EF4-FFF2-40B4-BE49-F238E27FC236}">
                <a16:creationId xmlns:a16="http://schemas.microsoft.com/office/drawing/2014/main" id="{0EE63169-5621-49E0-82F3-C63B0897B7A5}"/>
              </a:ext>
            </a:extLst>
          </p:cNvPr>
          <p:cNvSpPr/>
          <p:nvPr userDrawn="1"/>
        </p:nvSpPr>
        <p:spPr>
          <a:xfrm flipH="1" flipV="1">
            <a:off x="215833" y="4021236"/>
            <a:ext cx="274387" cy="274387"/>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13" name="Forma libre: forma 12">
            <a:extLst>
              <a:ext uri="{FF2B5EF4-FFF2-40B4-BE49-F238E27FC236}">
                <a16:creationId xmlns:a16="http://schemas.microsoft.com/office/drawing/2014/main" id="{A9A96411-4557-44DF-BAB9-FCF113C4650D}"/>
              </a:ext>
            </a:extLst>
          </p:cNvPr>
          <p:cNvSpPr/>
          <p:nvPr userDrawn="1"/>
        </p:nvSpPr>
        <p:spPr>
          <a:xfrm flipH="1" flipV="1">
            <a:off x="357714" y="1396729"/>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grpSp>
        <p:nvGrpSpPr>
          <p:cNvPr id="15" name="Grupo 14">
            <a:extLst>
              <a:ext uri="{FF2B5EF4-FFF2-40B4-BE49-F238E27FC236}">
                <a16:creationId xmlns:a16="http://schemas.microsoft.com/office/drawing/2014/main" id="{75349F82-A3EE-4B53-8FE3-8E4D214B8A74}"/>
              </a:ext>
            </a:extLst>
          </p:cNvPr>
          <p:cNvGrpSpPr/>
          <p:nvPr userDrawn="1"/>
        </p:nvGrpSpPr>
        <p:grpSpPr>
          <a:xfrm>
            <a:off x="7888744" y="316841"/>
            <a:ext cx="1062712" cy="524625"/>
            <a:chOff x="4903284" y="2383159"/>
            <a:chExt cx="958815" cy="478068"/>
          </a:xfrm>
        </p:grpSpPr>
        <p:sp>
          <p:nvSpPr>
            <p:cNvPr id="16" name="Forma libre: forma 15">
              <a:extLst>
                <a:ext uri="{FF2B5EF4-FFF2-40B4-BE49-F238E27FC236}">
                  <a16:creationId xmlns:a16="http://schemas.microsoft.com/office/drawing/2014/main" id="{E52F62A6-3CF0-42DD-8773-F10A0A064DAF}"/>
                </a:ext>
              </a:extLst>
            </p:cNvPr>
            <p:cNvSpPr/>
            <p:nvPr/>
          </p:nvSpPr>
          <p:spPr>
            <a:xfrm>
              <a:off x="5382692" y="2383159"/>
              <a:ext cx="479407" cy="478068"/>
            </a:xfrm>
            <a:custGeom>
              <a:avLst/>
              <a:gdLst>
                <a:gd name="connsiteX0" fmla="*/ 408 w 479407"/>
                <a:gd name="connsiteY0" fmla="*/ 229 h 478068"/>
                <a:gd name="connsiteX1" fmla="*/ 479815 w 479407"/>
                <a:gd name="connsiteY1" fmla="*/ 239228 h 478068"/>
                <a:gd name="connsiteX2" fmla="*/ 408 w 479407"/>
                <a:gd name="connsiteY2" fmla="*/ 478298 h 478068"/>
              </a:gdLst>
              <a:ahLst/>
              <a:cxnLst>
                <a:cxn ang="0">
                  <a:pos x="connsiteX0" y="connsiteY0"/>
                </a:cxn>
                <a:cxn ang="0">
                  <a:pos x="connsiteX1" y="connsiteY1"/>
                </a:cxn>
                <a:cxn ang="0">
                  <a:pos x="connsiteX2" y="connsiteY2"/>
                </a:cxn>
              </a:cxnLst>
              <a:rect l="l" t="t" r="r" b="b"/>
              <a:pathLst>
                <a:path w="479407" h="478068">
                  <a:moveTo>
                    <a:pt x="408" y="229"/>
                  </a:moveTo>
                  <a:cubicBezTo>
                    <a:pt x="265210" y="229"/>
                    <a:pt x="479815" y="239228"/>
                    <a:pt x="479815" y="239228"/>
                  </a:cubicBezTo>
                  <a:cubicBezTo>
                    <a:pt x="479815" y="239228"/>
                    <a:pt x="265210" y="478298"/>
                    <a:pt x="408" y="478298"/>
                  </a:cubicBezTo>
                </a:path>
              </a:pathLst>
            </a:custGeom>
            <a:solidFill>
              <a:schemeClr val="bg1"/>
            </a:solidFill>
            <a:ln w="14100" cap="rnd">
              <a:solidFill>
                <a:srgbClr val="474784"/>
              </a:solidFill>
              <a:prstDash val="solid"/>
              <a:round/>
            </a:ln>
          </p:spPr>
          <p:txBody>
            <a:bodyPr rtlCol="0" anchor="ctr"/>
            <a:lstStyle/>
            <a:p>
              <a:endParaRPr lang="es-ES" dirty="0"/>
            </a:p>
          </p:txBody>
        </p:sp>
        <p:sp>
          <p:nvSpPr>
            <p:cNvPr id="17" name="Forma libre: forma 16">
              <a:extLst>
                <a:ext uri="{FF2B5EF4-FFF2-40B4-BE49-F238E27FC236}">
                  <a16:creationId xmlns:a16="http://schemas.microsoft.com/office/drawing/2014/main" id="{C27C3130-8850-42D9-9833-71166BA9B325}"/>
                </a:ext>
              </a:extLst>
            </p:cNvPr>
            <p:cNvSpPr/>
            <p:nvPr/>
          </p:nvSpPr>
          <p:spPr>
            <a:xfrm>
              <a:off x="4903284" y="2383159"/>
              <a:ext cx="479407" cy="478068"/>
            </a:xfrm>
            <a:custGeom>
              <a:avLst/>
              <a:gdLst>
                <a:gd name="connsiteX0" fmla="*/ 479815 w 479407"/>
                <a:gd name="connsiteY0" fmla="*/ 478298 h 478068"/>
                <a:gd name="connsiteX1" fmla="*/ 408 w 479407"/>
                <a:gd name="connsiteY1" fmla="*/ 239228 h 478068"/>
                <a:gd name="connsiteX2" fmla="*/ 479815 w 479407"/>
                <a:gd name="connsiteY2" fmla="*/ 229 h 478068"/>
              </a:gdLst>
              <a:ahLst/>
              <a:cxnLst>
                <a:cxn ang="0">
                  <a:pos x="connsiteX0" y="connsiteY0"/>
                </a:cxn>
                <a:cxn ang="0">
                  <a:pos x="connsiteX1" y="connsiteY1"/>
                </a:cxn>
                <a:cxn ang="0">
                  <a:pos x="connsiteX2" y="connsiteY2"/>
                </a:cxn>
              </a:cxnLst>
              <a:rect l="l" t="t" r="r" b="b"/>
              <a:pathLst>
                <a:path w="479407" h="478068">
                  <a:moveTo>
                    <a:pt x="479815" y="478298"/>
                  </a:moveTo>
                  <a:cubicBezTo>
                    <a:pt x="215013" y="478298"/>
                    <a:pt x="408" y="239228"/>
                    <a:pt x="408" y="239228"/>
                  </a:cubicBezTo>
                  <a:cubicBezTo>
                    <a:pt x="408" y="239228"/>
                    <a:pt x="215013" y="229"/>
                    <a:pt x="479815" y="229"/>
                  </a:cubicBezTo>
                </a:path>
              </a:pathLst>
            </a:custGeom>
            <a:solidFill>
              <a:schemeClr val="bg1"/>
            </a:solidFill>
            <a:ln w="14100" cap="rnd">
              <a:solidFill>
                <a:schemeClr val="tx1"/>
              </a:solidFill>
              <a:prstDash val="solid"/>
              <a:round/>
            </a:ln>
          </p:spPr>
          <p:txBody>
            <a:bodyPr rtlCol="0" anchor="ctr"/>
            <a:lstStyle/>
            <a:p>
              <a:endParaRPr lang="es-ES" dirty="0"/>
            </a:p>
          </p:txBody>
        </p:sp>
        <p:sp>
          <p:nvSpPr>
            <p:cNvPr id="18" name="Forma libre: forma 17">
              <a:extLst>
                <a:ext uri="{FF2B5EF4-FFF2-40B4-BE49-F238E27FC236}">
                  <a16:creationId xmlns:a16="http://schemas.microsoft.com/office/drawing/2014/main" id="{1DC4E333-BCC6-461F-9454-9CB6244AD074}"/>
                </a:ext>
              </a:extLst>
            </p:cNvPr>
            <p:cNvSpPr/>
            <p:nvPr/>
          </p:nvSpPr>
          <p:spPr>
            <a:xfrm>
              <a:off x="5209964" y="2449430"/>
              <a:ext cx="345455" cy="345455"/>
            </a:xfrm>
            <a:custGeom>
              <a:avLst/>
              <a:gdLst>
                <a:gd name="connsiteX0" fmla="*/ 345456 w 345455"/>
                <a:gd name="connsiteY0" fmla="*/ 172728 h 345455"/>
                <a:gd name="connsiteX1" fmla="*/ 172728 w 345455"/>
                <a:gd name="connsiteY1" fmla="*/ 345456 h 345455"/>
                <a:gd name="connsiteX2" fmla="*/ 0 w 345455"/>
                <a:gd name="connsiteY2" fmla="*/ 172728 h 345455"/>
                <a:gd name="connsiteX3" fmla="*/ 172728 w 345455"/>
                <a:gd name="connsiteY3" fmla="*/ 0 h 345455"/>
                <a:gd name="connsiteX4" fmla="*/ 345456 w 345455"/>
                <a:gd name="connsiteY4" fmla="*/ 172728 h 34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55" h="345455">
                  <a:moveTo>
                    <a:pt x="345456" y="172728"/>
                  </a:moveTo>
                  <a:cubicBezTo>
                    <a:pt x="345456" y="268123"/>
                    <a:pt x="268123" y="345456"/>
                    <a:pt x="172728" y="345456"/>
                  </a:cubicBezTo>
                  <a:cubicBezTo>
                    <a:pt x="77333" y="345456"/>
                    <a:pt x="0" y="268123"/>
                    <a:pt x="0" y="172728"/>
                  </a:cubicBezTo>
                  <a:cubicBezTo>
                    <a:pt x="0" y="77333"/>
                    <a:pt x="77333" y="0"/>
                    <a:pt x="172728" y="0"/>
                  </a:cubicBezTo>
                  <a:cubicBezTo>
                    <a:pt x="268123" y="0"/>
                    <a:pt x="345456" y="77333"/>
                    <a:pt x="345456" y="172728"/>
                  </a:cubicBezTo>
                  <a:close/>
                </a:path>
              </a:pathLst>
            </a:custGeom>
            <a:solidFill>
              <a:schemeClr val="tx2"/>
            </a:solidFill>
            <a:ln w="14100" cap="rnd">
              <a:solidFill>
                <a:schemeClr val="tx1"/>
              </a:solidFill>
              <a:prstDash val="solid"/>
              <a:round/>
            </a:ln>
          </p:spPr>
          <p:txBody>
            <a:bodyPr rtlCol="0" anchor="ctr"/>
            <a:lstStyle/>
            <a:p>
              <a:endParaRPr lang="es-ES" dirty="0"/>
            </a:p>
          </p:txBody>
        </p:sp>
        <p:sp>
          <p:nvSpPr>
            <p:cNvPr id="19" name="Forma libre: forma 18">
              <a:extLst>
                <a:ext uri="{FF2B5EF4-FFF2-40B4-BE49-F238E27FC236}">
                  <a16:creationId xmlns:a16="http://schemas.microsoft.com/office/drawing/2014/main" id="{158B3E4D-6FB5-4D24-B83E-3B811DF4558B}"/>
                </a:ext>
              </a:extLst>
            </p:cNvPr>
            <p:cNvSpPr/>
            <p:nvPr/>
          </p:nvSpPr>
          <p:spPr>
            <a:xfrm>
              <a:off x="5287101" y="2526840"/>
              <a:ext cx="190776" cy="190776"/>
            </a:xfrm>
            <a:custGeom>
              <a:avLst/>
              <a:gdLst>
                <a:gd name="connsiteX0" fmla="*/ 110100 w 190776"/>
                <a:gd name="connsiteY0" fmla="*/ 78979 h 190776"/>
                <a:gd name="connsiteX1" fmla="*/ 127513 w 190776"/>
                <a:gd name="connsiteY1" fmla="*/ 5729 h 190776"/>
                <a:gd name="connsiteX2" fmla="*/ 95999 w 190776"/>
                <a:gd name="connsiteY2" fmla="*/ 230 h 190776"/>
                <a:gd name="connsiteX3" fmla="*/ 408 w 190776"/>
                <a:gd name="connsiteY3" fmla="*/ 95414 h 190776"/>
                <a:gd name="connsiteX4" fmla="*/ 95592 w 190776"/>
                <a:gd name="connsiteY4" fmla="*/ 191005 h 190776"/>
                <a:gd name="connsiteX5" fmla="*/ 191183 w 190776"/>
                <a:gd name="connsiteY5" fmla="*/ 95821 h 190776"/>
                <a:gd name="connsiteX6" fmla="*/ 176864 w 190776"/>
                <a:gd name="connsiteY6" fmla="*/ 45350 h 19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76" h="190776">
                  <a:moveTo>
                    <a:pt x="110100" y="78979"/>
                  </a:moveTo>
                  <a:lnTo>
                    <a:pt x="127513" y="5729"/>
                  </a:lnTo>
                  <a:cubicBezTo>
                    <a:pt x="117403" y="2097"/>
                    <a:pt x="106742" y="237"/>
                    <a:pt x="95999" y="230"/>
                  </a:cubicBezTo>
                  <a:cubicBezTo>
                    <a:pt x="43318" y="117"/>
                    <a:pt x="520" y="42732"/>
                    <a:pt x="408" y="95414"/>
                  </a:cubicBezTo>
                  <a:cubicBezTo>
                    <a:pt x="295" y="148095"/>
                    <a:pt x="42911" y="190893"/>
                    <a:pt x="95592" y="191005"/>
                  </a:cubicBezTo>
                  <a:cubicBezTo>
                    <a:pt x="148273" y="191118"/>
                    <a:pt x="191071" y="148502"/>
                    <a:pt x="191183" y="95821"/>
                  </a:cubicBezTo>
                  <a:cubicBezTo>
                    <a:pt x="191222" y="77990"/>
                    <a:pt x="186261" y="60505"/>
                    <a:pt x="176864" y="45350"/>
                  </a:cubicBezTo>
                  <a:close/>
                </a:path>
              </a:pathLst>
            </a:custGeom>
            <a:solidFill>
              <a:schemeClr val="tx1"/>
            </a:solidFill>
            <a:ln w="7050" cap="flat">
              <a:noFill/>
              <a:prstDash val="solid"/>
              <a:miter/>
            </a:ln>
          </p:spPr>
          <p:txBody>
            <a:bodyPr rtlCol="0" anchor="ctr"/>
            <a:lstStyle/>
            <a:p>
              <a:endParaRPr lang="es-ES" dirty="0"/>
            </a:p>
          </p:txBody>
        </p:sp>
      </p:grpSp>
      <p:sp>
        <p:nvSpPr>
          <p:cNvPr id="20" name="Forma libre: forma 19">
            <a:extLst>
              <a:ext uri="{FF2B5EF4-FFF2-40B4-BE49-F238E27FC236}">
                <a16:creationId xmlns:a16="http://schemas.microsoft.com/office/drawing/2014/main" id="{F1C6C7DC-D200-4E38-91D6-FF8AA7CB7EF3}"/>
              </a:ext>
            </a:extLst>
          </p:cNvPr>
          <p:cNvSpPr/>
          <p:nvPr userDrawn="1"/>
        </p:nvSpPr>
        <p:spPr>
          <a:xfrm>
            <a:off x="8453553" y="1025897"/>
            <a:ext cx="265013" cy="261831"/>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22" name="Forma libre: forma 21">
            <a:extLst>
              <a:ext uri="{FF2B5EF4-FFF2-40B4-BE49-F238E27FC236}">
                <a16:creationId xmlns:a16="http://schemas.microsoft.com/office/drawing/2014/main" id="{86224645-89AF-4DC7-B09B-1ED0BCF43321}"/>
              </a:ext>
            </a:extLst>
          </p:cNvPr>
          <p:cNvSpPr/>
          <p:nvPr userDrawn="1"/>
        </p:nvSpPr>
        <p:spPr>
          <a:xfrm>
            <a:off x="8564419" y="4128654"/>
            <a:ext cx="360935" cy="360935"/>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3824350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three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216C9-25F2-4E9A-9F78-0530A54C49E8}"/>
              </a:ext>
            </a:extLst>
          </p:cNvPr>
          <p:cNvSpPr>
            <a:spLocks noGrp="1"/>
          </p:cNvSpPr>
          <p:nvPr>
            <p:ph type="title"/>
          </p:nvPr>
        </p:nvSpPr>
        <p:spPr/>
        <p:txBody>
          <a:bodyPr/>
          <a:lstStyle/>
          <a:p>
            <a:r>
              <a:rPr lang="es-ES"/>
              <a:t>Haga clic para modificar el estilo de título del patrón</a:t>
            </a:r>
            <a:endParaRPr lang="en-US" dirty="0"/>
          </a:p>
        </p:txBody>
      </p:sp>
      <p:sp>
        <p:nvSpPr>
          <p:cNvPr id="6" name="Content Placeholder 2">
            <a:extLst>
              <a:ext uri="{FF2B5EF4-FFF2-40B4-BE49-F238E27FC236}">
                <a16:creationId xmlns:a16="http://schemas.microsoft.com/office/drawing/2014/main" id="{B55ED5E6-9651-4767-9A5B-CB3879448282}"/>
              </a:ext>
            </a:extLst>
          </p:cNvPr>
          <p:cNvSpPr>
            <a:spLocks noGrp="1"/>
          </p:cNvSpPr>
          <p:nvPr>
            <p:ph sz="half" idx="1"/>
          </p:nvPr>
        </p:nvSpPr>
        <p:spPr>
          <a:xfrm>
            <a:off x="928760" y="3294074"/>
            <a:ext cx="2195440" cy="591377"/>
          </a:xfrm>
        </p:spPr>
        <p:txBody>
          <a:bodyPr>
            <a:noAutofit/>
          </a:bodyPr>
          <a:lstStyle>
            <a:lvl1pPr marL="0" indent="0" algn="ctr">
              <a:buNone/>
              <a:defRPr sz="1400"/>
            </a:lvl1pPr>
            <a:lvl2pPr algn="ctr">
              <a:defRPr sz="1400"/>
            </a:lvl2pPr>
            <a:lvl3pPr algn="ctr">
              <a:defRPr sz="1400"/>
            </a:lvl3pPr>
            <a:lvl4pPr algn="ctr">
              <a:defRPr sz="1400"/>
            </a:lvl4pPr>
            <a:lvl5pPr algn="ctr">
              <a:defRPr sz="14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Content Placeholder 3">
            <a:extLst>
              <a:ext uri="{FF2B5EF4-FFF2-40B4-BE49-F238E27FC236}">
                <a16:creationId xmlns:a16="http://schemas.microsoft.com/office/drawing/2014/main" id="{2AEA3490-67CC-4B49-867B-59A5F0527F71}"/>
              </a:ext>
            </a:extLst>
          </p:cNvPr>
          <p:cNvSpPr>
            <a:spLocks noGrp="1"/>
          </p:cNvSpPr>
          <p:nvPr>
            <p:ph sz="half" idx="2"/>
          </p:nvPr>
        </p:nvSpPr>
        <p:spPr>
          <a:xfrm>
            <a:off x="3471013" y="3127826"/>
            <a:ext cx="2195440" cy="591377"/>
          </a:xfrm>
        </p:spPr>
        <p:txBody>
          <a:bodyPr>
            <a:noAutofit/>
          </a:bodyPr>
          <a:lstStyle>
            <a:lvl1pPr marL="0" indent="0" algn="ctr">
              <a:buNone/>
              <a:defRPr sz="1400"/>
            </a:lvl1pPr>
            <a:lvl2pPr algn="ctr">
              <a:defRPr sz="1400"/>
            </a:lvl2pPr>
            <a:lvl3pPr algn="ctr">
              <a:defRPr sz="1400"/>
            </a:lvl3pPr>
            <a:lvl4pPr algn="ctr">
              <a:defRPr sz="1400"/>
            </a:lvl4pPr>
            <a:lvl5pPr algn="ctr">
              <a:defRPr sz="14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Text Placeholder 2">
            <a:extLst>
              <a:ext uri="{FF2B5EF4-FFF2-40B4-BE49-F238E27FC236}">
                <a16:creationId xmlns:a16="http://schemas.microsoft.com/office/drawing/2014/main" id="{F44A65C1-537A-49EC-B360-2884C343A26E}"/>
              </a:ext>
            </a:extLst>
          </p:cNvPr>
          <p:cNvSpPr>
            <a:spLocks noGrp="1"/>
          </p:cNvSpPr>
          <p:nvPr>
            <p:ph type="body" idx="14"/>
          </p:nvPr>
        </p:nvSpPr>
        <p:spPr>
          <a:xfrm>
            <a:off x="1017865" y="2973899"/>
            <a:ext cx="2035392" cy="392482"/>
          </a:xfrm>
        </p:spPr>
        <p:txBody>
          <a:bodyP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9" name="Text Placeholder 2">
            <a:extLst>
              <a:ext uri="{FF2B5EF4-FFF2-40B4-BE49-F238E27FC236}">
                <a16:creationId xmlns:a16="http://schemas.microsoft.com/office/drawing/2014/main" id="{4A576A6E-6F7A-44AB-90FE-92E4056E8F3B}"/>
              </a:ext>
            </a:extLst>
          </p:cNvPr>
          <p:cNvSpPr>
            <a:spLocks noGrp="1"/>
          </p:cNvSpPr>
          <p:nvPr>
            <p:ph type="body" idx="17"/>
          </p:nvPr>
        </p:nvSpPr>
        <p:spPr>
          <a:xfrm>
            <a:off x="3560118" y="2805973"/>
            <a:ext cx="2035392" cy="392482"/>
          </a:xfrm>
        </p:spPr>
        <p:txBody>
          <a:bodyP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10" name="Content Placeholder 3">
            <a:extLst>
              <a:ext uri="{FF2B5EF4-FFF2-40B4-BE49-F238E27FC236}">
                <a16:creationId xmlns:a16="http://schemas.microsoft.com/office/drawing/2014/main" id="{8ABFA7B1-3F38-4BB3-990D-E15E1AAD4718}"/>
              </a:ext>
            </a:extLst>
          </p:cNvPr>
          <p:cNvSpPr>
            <a:spLocks noGrp="1"/>
          </p:cNvSpPr>
          <p:nvPr>
            <p:ph sz="half" idx="18"/>
          </p:nvPr>
        </p:nvSpPr>
        <p:spPr>
          <a:xfrm>
            <a:off x="6013265" y="3294073"/>
            <a:ext cx="2195440" cy="591377"/>
          </a:xfrm>
        </p:spPr>
        <p:txBody>
          <a:bodyPr>
            <a:noAutofit/>
          </a:bodyPr>
          <a:lstStyle>
            <a:lvl1pPr marL="0" indent="0" algn="ctr">
              <a:buNone/>
              <a:defRPr sz="1400"/>
            </a:lvl1pPr>
            <a:lvl2pPr algn="ctr">
              <a:defRPr sz="1400"/>
            </a:lvl2pPr>
            <a:lvl3pPr algn="ctr">
              <a:defRPr sz="1400"/>
            </a:lvl3pPr>
            <a:lvl4pPr algn="ctr">
              <a:defRPr sz="1400"/>
            </a:lvl4pPr>
            <a:lvl5pPr algn="ctr">
              <a:defRPr sz="14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2">
            <a:extLst>
              <a:ext uri="{FF2B5EF4-FFF2-40B4-BE49-F238E27FC236}">
                <a16:creationId xmlns:a16="http://schemas.microsoft.com/office/drawing/2014/main" id="{10E1E2C2-B2A4-4196-9BED-46BB448A9BBA}"/>
              </a:ext>
            </a:extLst>
          </p:cNvPr>
          <p:cNvSpPr>
            <a:spLocks noGrp="1"/>
          </p:cNvSpPr>
          <p:nvPr>
            <p:ph type="body" idx="19"/>
          </p:nvPr>
        </p:nvSpPr>
        <p:spPr>
          <a:xfrm>
            <a:off x="6102370" y="2968071"/>
            <a:ext cx="2035392" cy="392482"/>
          </a:xfrm>
        </p:spPr>
        <p:txBody>
          <a:bodyP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13" name="Forma libre: forma 12">
            <a:extLst>
              <a:ext uri="{FF2B5EF4-FFF2-40B4-BE49-F238E27FC236}">
                <a16:creationId xmlns:a16="http://schemas.microsoft.com/office/drawing/2014/main" id="{8563DD1D-9F3F-4D8F-AEF0-1E2BB375E445}"/>
              </a:ext>
            </a:extLst>
          </p:cNvPr>
          <p:cNvSpPr/>
          <p:nvPr userDrawn="1"/>
        </p:nvSpPr>
        <p:spPr>
          <a:xfrm flipH="1" flipV="1">
            <a:off x="8593618" y="1787963"/>
            <a:ext cx="224459" cy="223982"/>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4" name="Forma libre: forma 13">
            <a:extLst>
              <a:ext uri="{FF2B5EF4-FFF2-40B4-BE49-F238E27FC236}">
                <a16:creationId xmlns:a16="http://schemas.microsoft.com/office/drawing/2014/main" id="{CCD04EA4-3D6C-448B-A736-3A67952D98AD}"/>
              </a:ext>
            </a:extLst>
          </p:cNvPr>
          <p:cNvSpPr/>
          <p:nvPr userDrawn="1"/>
        </p:nvSpPr>
        <p:spPr>
          <a:xfrm flipH="1" flipV="1">
            <a:off x="3711757" y="4697951"/>
            <a:ext cx="274387" cy="274387"/>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15" name="Forma libre: forma 14">
            <a:extLst>
              <a:ext uri="{FF2B5EF4-FFF2-40B4-BE49-F238E27FC236}">
                <a16:creationId xmlns:a16="http://schemas.microsoft.com/office/drawing/2014/main" id="{34F74A79-0550-4576-A4FA-BBEFB99E1543}"/>
              </a:ext>
            </a:extLst>
          </p:cNvPr>
          <p:cNvSpPr/>
          <p:nvPr userDrawn="1"/>
        </p:nvSpPr>
        <p:spPr>
          <a:xfrm flipH="1" flipV="1">
            <a:off x="363637" y="4323599"/>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6" name="Forma libre: forma 15">
            <a:extLst>
              <a:ext uri="{FF2B5EF4-FFF2-40B4-BE49-F238E27FC236}">
                <a16:creationId xmlns:a16="http://schemas.microsoft.com/office/drawing/2014/main" id="{AB338EE3-8A42-43F1-A7F0-DB0DCCD33C6D}"/>
              </a:ext>
            </a:extLst>
          </p:cNvPr>
          <p:cNvSpPr/>
          <p:nvPr userDrawn="1"/>
        </p:nvSpPr>
        <p:spPr>
          <a:xfrm flipH="1" flipV="1">
            <a:off x="139655" y="1188754"/>
            <a:ext cx="447964" cy="447964"/>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8" name="Forma libre: forma 17">
            <a:extLst>
              <a:ext uri="{FF2B5EF4-FFF2-40B4-BE49-F238E27FC236}">
                <a16:creationId xmlns:a16="http://schemas.microsoft.com/office/drawing/2014/main" id="{A467FEF7-27B5-440D-ADA9-85DB2A5EE4C7}"/>
              </a:ext>
            </a:extLst>
          </p:cNvPr>
          <p:cNvSpPr/>
          <p:nvPr userDrawn="1"/>
        </p:nvSpPr>
        <p:spPr>
          <a:xfrm>
            <a:off x="8564419" y="4128654"/>
            <a:ext cx="360935" cy="360935"/>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751646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in poi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809043F-2CB1-4697-ADC0-1A4B5CEE02B4}"/>
              </a:ext>
            </a:extLst>
          </p:cNvPr>
          <p:cNvSpPr>
            <a:spLocks noGrp="1"/>
          </p:cNvSpPr>
          <p:nvPr>
            <p:ph type="title"/>
          </p:nvPr>
        </p:nvSpPr>
        <p:spPr>
          <a:xfrm>
            <a:off x="628650" y="1243260"/>
            <a:ext cx="7886700" cy="2656981"/>
          </a:xfrm>
        </p:spPr>
        <p:txBody>
          <a:bodyPr/>
          <a:lstStyle/>
          <a:p>
            <a:r>
              <a:rPr lang="en-US"/>
              <a:t>Click to edit Master title style</a:t>
            </a:r>
          </a:p>
        </p:txBody>
      </p:sp>
      <p:sp>
        <p:nvSpPr>
          <p:cNvPr id="3" name="Forma libre: forma 2">
            <a:extLst>
              <a:ext uri="{FF2B5EF4-FFF2-40B4-BE49-F238E27FC236}">
                <a16:creationId xmlns:a16="http://schemas.microsoft.com/office/drawing/2014/main" id="{0CFEF71E-06A0-47F3-96B8-99A0D225712F}"/>
              </a:ext>
            </a:extLst>
          </p:cNvPr>
          <p:cNvSpPr/>
          <p:nvPr userDrawn="1"/>
        </p:nvSpPr>
        <p:spPr>
          <a:xfrm>
            <a:off x="113274" y="297694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4" name="Forma libre: forma 3">
            <a:extLst>
              <a:ext uri="{FF2B5EF4-FFF2-40B4-BE49-F238E27FC236}">
                <a16:creationId xmlns:a16="http://schemas.microsoft.com/office/drawing/2014/main" id="{271408D1-4FD8-4216-B8B3-0EC015C25413}"/>
              </a:ext>
            </a:extLst>
          </p:cNvPr>
          <p:cNvSpPr/>
          <p:nvPr userDrawn="1"/>
        </p:nvSpPr>
        <p:spPr>
          <a:xfrm>
            <a:off x="2790217" y="4837011"/>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5" name="Forma libre: forma 4">
            <a:extLst>
              <a:ext uri="{FF2B5EF4-FFF2-40B4-BE49-F238E27FC236}">
                <a16:creationId xmlns:a16="http://schemas.microsoft.com/office/drawing/2014/main" id="{7F553DC0-12D1-479E-AD1B-8267DA8345E0}"/>
              </a:ext>
            </a:extLst>
          </p:cNvPr>
          <p:cNvSpPr/>
          <p:nvPr userDrawn="1"/>
        </p:nvSpPr>
        <p:spPr>
          <a:xfrm>
            <a:off x="8673487" y="4594514"/>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6" name="Forma libre: forma 5">
            <a:extLst>
              <a:ext uri="{FF2B5EF4-FFF2-40B4-BE49-F238E27FC236}">
                <a16:creationId xmlns:a16="http://schemas.microsoft.com/office/drawing/2014/main" id="{68067853-4CD6-42F9-AEB9-D45F163BDA8B}"/>
              </a:ext>
            </a:extLst>
          </p:cNvPr>
          <p:cNvSpPr/>
          <p:nvPr userDrawn="1"/>
        </p:nvSpPr>
        <p:spPr>
          <a:xfrm>
            <a:off x="8401911" y="196243"/>
            <a:ext cx="447964" cy="447964"/>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8" name="Forma libre: forma 7">
            <a:extLst>
              <a:ext uri="{FF2B5EF4-FFF2-40B4-BE49-F238E27FC236}">
                <a16:creationId xmlns:a16="http://schemas.microsoft.com/office/drawing/2014/main" id="{4ED93615-CA5B-4F4D-8DDD-D91E4EC4B1BF}"/>
              </a:ext>
            </a:extLst>
          </p:cNvPr>
          <p:cNvSpPr/>
          <p:nvPr userDrawn="1"/>
        </p:nvSpPr>
        <p:spPr>
          <a:xfrm>
            <a:off x="100380" y="28800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1604782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number">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38118C-7525-42C5-83E9-649111189F8A}"/>
              </a:ext>
            </a:extLst>
          </p:cNvPr>
          <p:cNvSpPr>
            <a:spLocks noGrp="1"/>
          </p:cNvSpPr>
          <p:nvPr>
            <p:ph type="title"/>
          </p:nvPr>
        </p:nvSpPr>
        <p:spPr>
          <a:xfrm>
            <a:off x="723900" y="1243260"/>
            <a:ext cx="7696200" cy="2656981"/>
          </a:xfrm>
        </p:spPr>
        <p:txBody>
          <a:bodyPr/>
          <a:lstStyle/>
          <a:p>
            <a:r>
              <a:rPr lang="en-US" dirty="0"/>
              <a:t>Click to edit Master title style</a:t>
            </a:r>
          </a:p>
        </p:txBody>
      </p:sp>
      <p:sp>
        <p:nvSpPr>
          <p:cNvPr id="3" name="Forma libre: forma 2">
            <a:extLst>
              <a:ext uri="{FF2B5EF4-FFF2-40B4-BE49-F238E27FC236}">
                <a16:creationId xmlns:a16="http://schemas.microsoft.com/office/drawing/2014/main" id="{9B58E142-10C4-4451-B3F6-777712BDE5D5}"/>
              </a:ext>
            </a:extLst>
          </p:cNvPr>
          <p:cNvSpPr/>
          <p:nvPr userDrawn="1"/>
        </p:nvSpPr>
        <p:spPr>
          <a:xfrm>
            <a:off x="113274" y="297694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4" name="Forma libre: forma 3">
            <a:extLst>
              <a:ext uri="{FF2B5EF4-FFF2-40B4-BE49-F238E27FC236}">
                <a16:creationId xmlns:a16="http://schemas.microsoft.com/office/drawing/2014/main" id="{79D778B4-54E6-4114-9812-2589BDABDB43}"/>
              </a:ext>
            </a:extLst>
          </p:cNvPr>
          <p:cNvSpPr/>
          <p:nvPr userDrawn="1"/>
        </p:nvSpPr>
        <p:spPr>
          <a:xfrm>
            <a:off x="2790217" y="4837011"/>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5" name="Forma libre: forma 4">
            <a:extLst>
              <a:ext uri="{FF2B5EF4-FFF2-40B4-BE49-F238E27FC236}">
                <a16:creationId xmlns:a16="http://schemas.microsoft.com/office/drawing/2014/main" id="{F884836E-2990-4C37-A289-E31F40A68307}"/>
              </a:ext>
            </a:extLst>
          </p:cNvPr>
          <p:cNvSpPr/>
          <p:nvPr userDrawn="1"/>
        </p:nvSpPr>
        <p:spPr>
          <a:xfrm>
            <a:off x="8673487" y="4594514"/>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6" name="Forma libre: forma 5">
            <a:extLst>
              <a:ext uri="{FF2B5EF4-FFF2-40B4-BE49-F238E27FC236}">
                <a16:creationId xmlns:a16="http://schemas.microsoft.com/office/drawing/2014/main" id="{3CA0BB68-BA48-4957-8621-3BE9143ABB10}"/>
              </a:ext>
            </a:extLst>
          </p:cNvPr>
          <p:cNvSpPr/>
          <p:nvPr userDrawn="1"/>
        </p:nvSpPr>
        <p:spPr>
          <a:xfrm>
            <a:off x="8401911" y="196243"/>
            <a:ext cx="447964" cy="447964"/>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8" name="Forma libre: forma 7">
            <a:extLst>
              <a:ext uri="{FF2B5EF4-FFF2-40B4-BE49-F238E27FC236}">
                <a16:creationId xmlns:a16="http://schemas.microsoft.com/office/drawing/2014/main" id="{F9ED1285-AADA-4956-8685-8464E8C4EEB9}"/>
              </a:ext>
            </a:extLst>
          </p:cNvPr>
          <p:cNvSpPr/>
          <p:nvPr userDrawn="1"/>
        </p:nvSpPr>
        <p:spPr>
          <a:xfrm>
            <a:off x="100380" y="28800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2758148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5C77C-9605-4FAE-AC0A-22A7D3427836}"/>
              </a:ext>
            </a:extLst>
          </p:cNvPr>
          <p:cNvSpPr>
            <a:spLocks noGrp="1"/>
          </p:cNvSpPr>
          <p:nvPr>
            <p:ph type="title"/>
          </p:nvPr>
        </p:nvSpPr>
        <p:spPr>
          <a:xfrm>
            <a:off x="723900" y="633085"/>
            <a:ext cx="7696200" cy="922389"/>
          </a:xfrm>
        </p:spPr>
        <p:txBody>
          <a:bodyPr>
            <a:noAutofit/>
          </a:bodyPr>
          <a:lstStyle>
            <a:lvl1pPr algn="ctr">
              <a:defRPr sz="7200"/>
            </a:lvl1pPr>
          </a:lstStyle>
          <a:p>
            <a:r>
              <a:rPr lang="en-US" dirty="0"/>
              <a:t>Click to edit Master title style</a:t>
            </a:r>
          </a:p>
        </p:txBody>
      </p:sp>
      <p:sp>
        <p:nvSpPr>
          <p:cNvPr id="7" name="Text Placeholder 3">
            <a:extLst>
              <a:ext uri="{FF2B5EF4-FFF2-40B4-BE49-F238E27FC236}">
                <a16:creationId xmlns:a16="http://schemas.microsoft.com/office/drawing/2014/main" id="{1E841DF3-0C34-48E1-B17F-1B859283C087}"/>
              </a:ext>
            </a:extLst>
          </p:cNvPr>
          <p:cNvSpPr>
            <a:spLocks noGrp="1"/>
          </p:cNvSpPr>
          <p:nvPr>
            <p:ph type="body" sz="half" idx="2"/>
          </p:nvPr>
        </p:nvSpPr>
        <p:spPr>
          <a:xfrm>
            <a:off x="2299701" y="1534693"/>
            <a:ext cx="4544598" cy="1276204"/>
          </a:xfrm>
        </p:spPr>
        <p:txBody>
          <a:bodyPr>
            <a:normAutofit/>
          </a:bodyPr>
          <a:lstStyle>
            <a:lvl1pPr marL="0" indent="0" algn="ctr">
              <a:lnSpc>
                <a:spcPct val="100000"/>
              </a:lnSpc>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Google Shape;135;p24">
            <a:extLst>
              <a:ext uri="{FF2B5EF4-FFF2-40B4-BE49-F238E27FC236}">
                <a16:creationId xmlns:a16="http://schemas.microsoft.com/office/drawing/2014/main" id="{D3D98833-2E65-47A0-A609-E69296247F60}"/>
              </a:ext>
            </a:extLst>
          </p:cNvPr>
          <p:cNvSpPr txBox="1"/>
          <p:nvPr userDrawn="1"/>
        </p:nvSpPr>
        <p:spPr>
          <a:xfrm>
            <a:off x="1679643" y="3610239"/>
            <a:ext cx="5765259"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300" b="1" dirty="0">
                <a:ea typeface="Anaheim"/>
                <a:cs typeface="Anaheim"/>
                <a:sym typeface="Anaheim"/>
              </a:rPr>
              <a:t>CREDITS</a:t>
            </a:r>
            <a:r>
              <a:rPr lang="en" sz="1300" dirty="0">
                <a:ea typeface="Anaheim"/>
                <a:cs typeface="Anaheim"/>
                <a:sym typeface="Anaheim"/>
              </a:rPr>
              <a:t>: This presentation template was created by </a:t>
            </a:r>
            <a:r>
              <a:rPr lang="en" sz="1300" b="1" dirty="0">
                <a:uFill>
                  <a:noFill/>
                </a:uFill>
                <a:ea typeface="Anaheim"/>
                <a:cs typeface="Anaheim"/>
                <a:sym typeface="Anaheim"/>
                <a:hlinkClick r:id="rId2">
                  <a:extLst>
                    <a:ext uri="{A12FA001-AC4F-418D-AE19-62706E023703}">
                      <ahyp:hlinkClr xmlns:ahyp="http://schemas.microsoft.com/office/drawing/2018/hyperlinkcolor" val="tx"/>
                    </a:ext>
                  </a:extLst>
                </a:hlinkClick>
              </a:rPr>
              <a:t>Slidesgo</a:t>
            </a:r>
            <a:r>
              <a:rPr lang="en" sz="1300" dirty="0">
                <a:ea typeface="Anaheim"/>
                <a:cs typeface="Anaheim"/>
                <a:sym typeface="Anaheim"/>
              </a:rPr>
              <a:t>, including icons by </a:t>
            </a:r>
            <a:r>
              <a:rPr lang="en" sz="1300" b="1" dirty="0">
                <a:uFill>
                  <a:noFill/>
                </a:uFill>
                <a:ea typeface="Anaheim"/>
                <a:cs typeface="Anaheim"/>
                <a:sym typeface="Anaheim"/>
                <a:hlinkClick r:id="rId3">
                  <a:extLst>
                    <a:ext uri="{A12FA001-AC4F-418D-AE19-62706E023703}">
                      <ahyp:hlinkClr xmlns:ahyp="http://schemas.microsoft.com/office/drawing/2018/hyperlinkcolor" val="tx"/>
                    </a:ext>
                  </a:extLst>
                </a:hlinkClick>
              </a:rPr>
              <a:t>Flaticon</a:t>
            </a:r>
            <a:r>
              <a:rPr lang="en" sz="1300" dirty="0">
                <a:ea typeface="Anaheim"/>
                <a:cs typeface="Anaheim"/>
                <a:sym typeface="Anaheim"/>
              </a:rPr>
              <a:t>, and infographics &amp; images by </a:t>
            </a:r>
            <a:r>
              <a:rPr lang="en" sz="1300" b="1" dirty="0">
                <a:uFill>
                  <a:noFill/>
                </a:uFill>
                <a:ea typeface="Anaheim"/>
                <a:cs typeface="Anaheim"/>
                <a:sym typeface="Anaheim"/>
                <a:hlinkClick r:id="rId4">
                  <a:extLst>
                    <a:ext uri="{A12FA001-AC4F-418D-AE19-62706E023703}">
                      <ahyp:hlinkClr xmlns:ahyp="http://schemas.microsoft.com/office/drawing/2018/hyperlinkcolor" val="tx"/>
                    </a:ext>
                  </a:extLst>
                </a:hlinkClick>
              </a:rPr>
              <a:t>Freepik</a:t>
            </a:r>
            <a:endParaRPr sz="1300" b="1" dirty="0">
              <a:ea typeface="Anaheim"/>
              <a:cs typeface="Anaheim"/>
              <a:sym typeface="Anaheim"/>
            </a:endParaRPr>
          </a:p>
        </p:txBody>
      </p:sp>
      <p:sp>
        <p:nvSpPr>
          <p:cNvPr id="90" name="Forma libre: forma 89">
            <a:extLst>
              <a:ext uri="{FF2B5EF4-FFF2-40B4-BE49-F238E27FC236}">
                <a16:creationId xmlns:a16="http://schemas.microsoft.com/office/drawing/2014/main" id="{4B91A7D1-6BE5-4B89-B431-37CD917484EB}"/>
              </a:ext>
            </a:extLst>
          </p:cNvPr>
          <p:cNvSpPr/>
          <p:nvPr userDrawn="1"/>
        </p:nvSpPr>
        <p:spPr>
          <a:xfrm>
            <a:off x="744075" y="252015"/>
            <a:ext cx="447964" cy="447964"/>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91" name="Forma libre: forma 90">
            <a:extLst>
              <a:ext uri="{FF2B5EF4-FFF2-40B4-BE49-F238E27FC236}">
                <a16:creationId xmlns:a16="http://schemas.microsoft.com/office/drawing/2014/main" id="{88B942C2-5B44-484F-8F97-04B0113B1624}"/>
              </a:ext>
            </a:extLst>
          </p:cNvPr>
          <p:cNvSpPr/>
          <p:nvPr userDrawn="1"/>
        </p:nvSpPr>
        <p:spPr>
          <a:xfrm>
            <a:off x="1461127" y="4595454"/>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92" name="Forma libre: forma 91">
            <a:extLst>
              <a:ext uri="{FF2B5EF4-FFF2-40B4-BE49-F238E27FC236}">
                <a16:creationId xmlns:a16="http://schemas.microsoft.com/office/drawing/2014/main" id="{86DCBC8F-B616-4DC4-85C2-89BE956D739A}"/>
              </a:ext>
            </a:extLst>
          </p:cNvPr>
          <p:cNvSpPr/>
          <p:nvPr userDrawn="1"/>
        </p:nvSpPr>
        <p:spPr>
          <a:xfrm>
            <a:off x="7842756" y="262465"/>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94" name="Forma libre: forma 93">
            <a:extLst>
              <a:ext uri="{FF2B5EF4-FFF2-40B4-BE49-F238E27FC236}">
                <a16:creationId xmlns:a16="http://schemas.microsoft.com/office/drawing/2014/main" id="{0D71D1BB-736E-4B44-AD84-D0DAA50B8933}"/>
              </a:ext>
            </a:extLst>
          </p:cNvPr>
          <p:cNvSpPr/>
          <p:nvPr userDrawn="1"/>
        </p:nvSpPr>
        <p:spPr>
          <a:xfrm>
            <a:off x="714706" y="4187922"/>
            <a:ext cx="403128" cy="403128"/>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95" name="Forma libre: forma 94">
            <a:extLst>
              <a:ext uri="{FF2B5EF4-FFF2-40B4-BE49-F238E27FC236}">
                <a16:creationId xmlns:a16="http://schemas.microsoft.com/office/drawing/2014/main" id="{62EBAAF2-EE89-4468-8A15-88EA26BEB849}"/>
              </a:ext>
            </a:extLst>
          </p:cNvPr>
          <p:cNvSpPr/>
          <p:nvPr userDrawn="1"/>
        </p:nvSpPr>
        <p:spPr>
          <a:xfrm>
            <a:off x="8564419" y="4128654"/>
            <a:ext cx="360935" cy="360935"/>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3285019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body">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76561-3C40-45B8-B86E-34F0EBC95749}"/>
              </a:ext>
            </a:extLst>
          </p:cNvPr>
          <p:cNvSpPr>
            <a:spLocks noGrp="1"/>
          </p:cNvSpPr>
          <p:nvPr>
            <p:ph type="title"/>
          </p:nvPr>
        </p:nvSpPr>
        <p:spPr/>
        <p:txBody>
          <a:bodyPr/>
          <a:lstStyle/>
          <a:p>
            <a:r>
              <a:rPr lang="es-ES" dirty="0"/>
              <a:t>Haga clic para modificar el estilo de título del patrón</a:t>
            </a:r>
          </a:p>
        </p:txBody>
      </p:sp>
      <p:sp>
        <p:nvSpPr>
          <p:cNvPr id="3" name="Marcador de contenido 2">
            <a:extLst>
              <a:ext uri="{FF2B5EF4-FFF2-40B4-BE49-F238E27FC236}">
                <a16:creationId xmlns:a16="http://schemas.microsoft.com/office/drawing/2014/main" id="{238A31D3-EADC-452D-8336-B6B0C913B2E7}"/>
              </a:ext>
            </a:extLst>
          </p:cNvPr>
          <p:cNvSpPr>
            <a:spLocks noGrp="1"/>
          </p:cNvSpPr>
          <p:nvPr>
            <p:ph idx="1"/>
          </p:nvPr>
        </p:nvSpPr>
        <p:spPr>
          <a:xfrm>
            <a:off x="628650" y="1268016"/>
            <a:ext cx="7886700" cy="3364707"/>
          </a:xfrm>
        </p:spPr>
        <p:txBody>
          <a:bodyPr>
            <a:noAutofit/>
          </a:bodyPr>
          <a:lstStyle>
            <a:lvl1pPr>
              <a:defRPr sz="1250"/>
            </a:lvl1pPr>
            <a:lvl2pPr>
              <a:defRPr sz="1250"/>
            </a:lvl2pPr>
            <a:lvl3pPr>
              <a:defRPr sz="1250"/>
            </a:lvl3pPr>
            <a:lvl4pPr>
              <a:defRPr sz="1250"/>
            </a:lvl4pPr>
            <a:lvl5pPr>
              <a:defRPr sz="125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a:extLst>
              <a:ext uri="{FF2B5EF4-FFF2-40B4-BE49-F238E27FC236}">
                <a16:creationId xmlns:a16="http://schemas.microsoft.com/office/drawing/2014/main" id="{299E09FB-DC2A-4942-B9AF-AD9D76BC00F5}"/>
              </a:ext>
            </a:extLst>
          </p:cNvPr>
          <p:cNvSpPr>
            <a:spLocks noGrp="1"/>
          </p:cNvSpPr>
          <p:nvPr>
            <p:ph type="dt" sz="half" idx="10"/>
          </p:nvPr>
        </p:nvSpPr>
        <p:spPr/>
        <p:txBody>
          <a:bodyPr/>
          <a:lstStyle/>
          <a:p>
            <a:fld id="{9513EFF7-90E2-431F-8E31-BA0CE4C55B2F}" type="datetimeFigureOut">
              <a:rPr lang="en-US" smtClean="0"/>
              <a:t>1/10/2022</a:t>
            </a:fld>
            <a:endParaRPr lang="en-US" dirty="0"/>
          </a:p>
        </p:txBody>
      </p:sp>
      <p:sp>
        <p:nvSpPr>
          <p:cNvPr id="5" name="Marcador de pie de página 4">
            <a:extLst>
              <a:ext uri="{FF2B5EF4-FFF2-40B4-BE49-F238E27FC236}">
                <a16:creationId xmlns:a16="http://schemas.microsoft.com/office/drawing/2014/main" id="{68728C3C-4689-4CFF-B922-465889D9A75F}"/>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E2001CFC-BE51-48C8-B8E0-ED6677D70AD0}"/>
              </a:ext>
            </a:extLst>
          </p:cNvPr>
          <p:cNvSpPr>
            <a:spLocks noGrp="1"/>
          </p:cNvSpPr>
          <p:nvPr>
            <p:ph type="sldNum" sz="quarter" idx="12"/>
          </p:nvPr>
        </p:nvSpPr>
        <p:spPr/>
        <p:txBody>
          <a:bodyPr/>
          <a:lstStyle/>
          <a:p>
            <a:fld id="{5E0CEFFA-EA14-4325-A0F4-7973582784D2}" type="slidenum">
              <a:rPr lang="en-US" smtClean="0"/>
              <a:t>‹#›</a:t>
            </a:fld>
            <a:endParaRPr lang="en-US" dirty="0"/>
          </a:p>
        </p:txBody>
      </p:sp>
      <p:sp>
        <p:nvSpPr>
          <p:cNvPr id="7" name="Forma libre: forma 6">
            <a:extLst>
              <a:ext uri="{FF2B5EF4-FFF2-40B4-BE49-F238E27FC236}">
                <a16:creationId xmlns:a16="http://schemas.microsoft.com/office/drawing/2014/main" id="{C5E29596-C851-4454-AAA3-34AD4C2BCB4E}"/>
              </a:ext>
            </a:extLst>
          </p:cNvPr>
          <p:cNvSpPr/>
          <p:nvPr userDrawn="1"/>
        </p:nvSpPr>
        <p:spPr>
          <a:xfrm>
            <a:off x="402472" y="3743261"/>
            <a:ext cx="179397" cy="179397"/>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8" name="Forma libre: forma 7">
            <a:extLst>
              <a:ext uri="{FF2B5EF4-FFF2-40B4-BE49-F238E27FC236}">
                <a16:creationId xmlns:a16="http://schemas.microsoft.com/office/drawing/2014/main" id="{53D112C3-62D5-4029-8256-75C1489E3E1B}"/>
              </a:ext>
            </a:extLst>
          </p:cNvPr>
          <p:cNvSpPr/>
          <p:nvPr userDrawn="1"/>
        </p:nvSpPr>
        <p:spPr>
          <a:xfrm>
            <a:off x="8764569" y="2824402"/>
            <a:ext cx="176946" cy="17656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9" name="Forma libre: forma 8">
            <a:extLst>
              <a:ext uri="{FF2B5EF4-FFF2-40B4-BE49-F238E27FC236}">
                <a16:creationId xmlns:a16="http://schemas.microsoft.com/office/drawing/2014/main" id="{188975ED-9106-41F5-994E-64F5DE4E17A9}"/>
              </a:ext>
            </a:extLst>
          </p:cNvPr>
          <p:cNvSpPr/>
          <p:nvPr userDrawn="1"/>
        </p:nvSpPr>
        <p:spPr>
          <a:xfrm>
            <a:off x="6928819" y="4789038"/>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10" name="Forma libre: forma 9">
            <a:extLst>
              <a:ext uri="{FF2B5EF4-FFF2-40B4-BE49-F238E27FC236}">
                <a16:creationId xmlns:a16="http://schemas.microsoft.com/office/drawing/2014/main" id="{87263CFE-FBD6-4694-AFDD-944F94443094}"/>
              </a:ext>
            </a:extLst>
          </p:cNvPr>
          <p:cNvSpPr/>
          <p:nvPr userDrawn="1"/>
        </p:nvSpPr>
        <p:spPr>
          <a:xfrm>
            <a:off x="193140" y="113579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1" name="Forma libre: forma 10">
            <a:extLst>
              <a:ext uri="{FF2B5EF4-FFF2-40B4-BE49-F238E27FC236}">
                <a16:creationId xmlns:a16="http://schemas.microsoft.com/office/drawing/2014/main" id="{5212C178-1B18-4CA8-A5D1-9B9675AAFFBF}"/>
              </a:ext>
            </a:extLst>
          </p:cNvPr>
          <p:cNvSpPr/>
          <p:nvPr userDrawn="1"/>
        </p:nvSpPr>
        <p:spPr>
          <a:xfrm>
            <a:off x="8291368" y="372126"/>
            <a:ext cx="447964" cy="447964"/>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2" name="Forma libre: forma 11">
            <a:extLst>
              <a:ext uri="{FF2B5EF4-FFF2-40B4-BE49-F238E27FC236}">
                <a16:creationId xmlns:a16="http://schemas.microsoft.com/office/drawing/2014/main" id="{675ABD3B-16C9-495D-BC32-76E3EC6DEE4A}"/>
              </a:ext>
            </a:extLst>
          </p:cNvPr>
          <p:cNvSpPr/>
          <p:nvPr userDrawn="1"/>
        </p:nvSpPr>
        <p:spPr>
          <a:xfrm>
            <a:off x="8564419" y="4128654"/>
            <a:ext cx="360935" cy="360935"/>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324667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and descriptio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2CC1B2-3F32-474F-8A51-1891CABE2019}"/>
              </a:ext>
            </a:extLst>
          </p:cNvPr>
          <p:cNvSpPr>
            <a:spLocks noGrp="1"/>
          </p:cNvSpPr>
          <p:nvPr>
            <p:ph type="title"/>
          </p:nvPr>
        </p:nvSpPr>
        <p:spPr>
          <a:xfrm>
            <a:off x="623888" y="1282304"/>
            <a:ext cx="7886700" cy="2139553"/>
          </a:xfrm>
        </p:spPr>
        <p:txBody>
          <a:bodyPr anchor="b"/>
          <a:lstStyle>
            <a:lvl1pPr>
              <a:defRPr sz="45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E8F7F809-A56A-4060-9BDD-456A78BB054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8B131FB-A399-43AC-A63B-8291970B5DC5}"/>
              </a:ext>
            </a:extLst>
          </p:cNvPr>
          <p:cNvSpPr>
            <a:spLocks noGrp="1"/>
          </p:cNvSpPr>
          <p:nvPr>
            <p:ph type="dt" sz="half" idx="10"/>
          </p:nvPr>
        </p:nvSpPr>
        <p:spPr/>
        <p:txBody>
          <a:bodyPr/>
          <a:lstStyle/>
          <a:p>
            <a:fld id="{9513EFF7-90E2-431F-8E31-BA0CE4C55B2F}" type="datetimeFigureOut">
              <a:rPr lang="en-US" smtClean="0"/>
              <a:t>1/10/2022</a:t>
            </a:fld>
            <a:endParaRPr lang="en-US" dirty="0"/>
          </a:p>
        </p:txBody>
      </p:sp>
      <p:sp>
        <p:nvSpPr>
          <p:cNvPr id="5" name="Marcador de pie de página 4">
            <a:extLst>
              <a:ext uri="{FF2B5EF4-FFF2-40B4-BE49-F238E27FC236}">
                <a16:creationId xmlns:a16="http://schemas.microsoft.com/office/drawing/2014/main" id="{3A208FBC-7FF6-42D9-B08A-D73CBDEF64B9}"/>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2248B124-DCF4-41A3-B2A8-3ABDD2A0D300}"/>
              </a:ext>
            </a:extLst>
          </p:cNvPr>
          <p:cNvSpPr>
            <a:spLocks noGrp="1"/>
          </p:cNvSpPr>
          <p:nvPr>
            <p:ph type="sldNum" sz="quarter" idx="12"/>
          </p:nvPr>
        </p:nvSpPr>
        <p:spPr/>
        <p:txBody>
          <a:bodyPr/>
          <a:lstStyle/>
          <a:p>
            <a:fld id="{5E0CEFFA-EA14-4325-A0F4-7973582784D2}" type="slidenum">
              <a:rPr lang="en-US" smtClean="0"/>
              <a:t>‹#›</a:t>
            </a:fld>
            <a:endParaRPr lang="en-US" dirty="0"/>
          </a:p>
        </p:txBody>
      </p:sp>
      <p:sp>
        <p:nvSpPr>
          <p:cNvPr id="7" name="Forma libre: forma 6">
            <a:extLst>
              <a:ext uri="{FF2B5EF4-FFF2-40B4-BE49-F238E27FC236}">
                <a16:creationId xmlns:a16="http://schemas.microsoft.com/office/drawing/2014/main" id="{DDA2AE88-EB28-4D18-92C7-696E35440D40}"/>
              </a:ext>
            </a:extLst>
          </p:cNvPr>
          <p:cNvSpPr/>
          <p:nvPr userDrawn="1"/>
        </p:nvSpPr>
        <p:spPr>
          <a:xfrm>
            <a:off x="113274" y="297694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8" name="Forma libre: forma 7">
            <a:extLst>
              <a:ext uri="{FF2B5EF4-FFF2-40B4-BE49-F238E27FC236}">
                <a16:creationId xmlns:a16="http://schemas.microsoft.com/office/drawing/2014/main" id="{8E5B7570-E910-4209-9F0D-B9FFCB5945E1}"/>
              </a:ext>
            </a:extLst>
          </p:cNvPr>
          <p:cNvSpPr/>
          <p:nvPr userDrawn="1"/>
        </p:nvSpPr>
        <p:spPr>
          <a:xfrm>
            <a:off x="2790217" y="4837011"/>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9" name="Forma libre: forma 8">
            <a:extLst>
              <a:ext uri="{FF2B5EF4-FFF2-40B4-BE49-F238E27FC236}">
                <a16:creationId xmlns:a16="http://schemas.microsoft.com/office/drawing/2014/main" id="{AD719901-3EC5-4F99-90DA-D5658BE71104}"/>
              </a:ext>
            </a:extLst>
          </p:cNvPr>
          <p:cNvSpPr/>
          <p:nvPr userDrawn="1"/>
        </p:nvSpPr>
        <p:spPr>
          <a:xfrm>
            <a:off x="8849875" y="2712492"/>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0" name="Forma libre: forma 9">
            <a:extLst>
              <a:ext uri="{FF2B5EF4-FFF2-40B4-BE49-F238E27FC236}">
                <a16:creationId xmlns:a16="http://schemas.microsoft.com/office/drawing/2014/main" id="{09F93180-8987-4249-8661-A48A7DB8CCC4}"/>
              </a:ext>
            </a:extLst>
          </p:cNvPr>
          <p:cNvSpPr/>
          <p:nvPr userDrawn="1"/>
        </p:nvSpPr>
        <p:spPr>
          <a:xfrm>
            <a:off x="8401911" y="196243"/>
            <a:ext cx="447964" cy="447964"/>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1" name="Forma libre: forma 10">
            <a:extLst>
              <a:ext uri="{FF2B5EF4-FFF2-40B4-BE49-F238E27FC236}">
                <a16:creationId xmlns:a16="http://schemas.microsoft.com/office/drawing/2014/main" id="{4EA2264B-1128-412B-A3C5-D22357D2E785}"/>
              </a:ext>
            </a:extLst>
          </p:cNvPr>
          <p:cNvSpPr/>
          <p:nvPr userDrawn="1"/>
        </p:nvSpPr>
        <p:spPr>
          <a:xfrm>
            <a:off x="100380" y="28800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2" name="Forma libre: forma 11">
            <a:extLst>
              <a:ext uri="{FF2B5EF4-FFF2-40B4-BE49-F238E27FC236}">
                <a16:creationId xmlns:a16="http://schemas.microsoft.com/office/drawing/2014/main" id="{2ED1D38A-DCD5-4FAF-9236-1DE8666993D1}"/>
              </a:ext>
            </a:extLst>
          </p:cNvPr>
          <p:cNvSpPr/>
          <p:nvPr userDrawn="1"/>
        </p:nvSpPr>
        <p:spPr>
          <a:xfrm>
            <a:off x="8564419" y="4128654"/>
            <a:ext cx="360935" cy="360935"/>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4201393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D89CE9-1CF7-487B-A4FE-F01CC182DC4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A14C2EC-B278-476B-B60D-531F0A139435}"/>
              </a:ext>
            </a:extLst>
          </p:cNvPr>
          <p:cNvSpPr>
            <a:spLocks noGrp="1"/>
          </p:cNvSpPr>
          <p:nvPr>
            <p:ph type="dt" sz="half" idx="10"/>
          </p:nvPr>
        </p:nvSpPr>
        <p:spPr/>
        <p:txBody>
          <a:bodyPr/>
          <a:lstStyle/>
          <a:p>
            <a:fld id="{8FDA07AD-DA17-456B-AF16-A45E7AB883E0}" type="datetimeFigureOut">
              <a:rPr lang="es-ES" smtClean="0"/>
              <a:t>10/01/2022</a:t>
            </a:fld>
            <a:endParaRPr lang="es-ES" dirty="0"/>
          </a:p>
        </p:txBody>
      </p:sp>
      <p:sp>
        <p:nvSpPr>
          <p:cNvPr id="4" name="Marcador de pie de página 3">
            <a:extLst>
              <a:ext uri="{FF2B5EF4-FFF2-40B4-BE49-F238E27FC236}">
                <a16:creationId xmlns:a16="http://schemas.microsoft.com/office/drawing/2014/main" id="{6A306143-9AED-4D80-9224-844B0A5D9B19}"/>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312D8B3F-F1C9-4826-8F82-91FA78C2F7C6}"/>
              </a:ext>
            </a:extLst>
          </p:cNvPr>
          <p:cNvSpPr>
            <a:spLocks noGrp="1"/>
          </p:cNvSpPr>
          <p:nvPr>
            <p:ph type="sldNum" sz="quarter" idx="12"/>
          </p:nvPr>
        </p:nvSpPr>
        <p:spPr/>
        <p:txBody>
          <a:bodyPr/>
          <a:lstStyle/>
          <a:p>
            <a:fld id="{2EAA18DC-D6E9-45DF-A162-9DABFB23AFFA}" type="slidenum">
              <a:rPr lang="es-ES" smtClean="0"/>
              <a:t>‹#›</a:t>
            </a:fld>
            <a:endParaRPr lang="es-ES" dirty="0"/>
          </a:p>
        </p:txBody>
      </p:sp>
      <p:sp>
        <p:nvSpPr>
          <p:cNvPr id="6" name="Forma libre: forma 5">
            <a:extLst>
              <a:ext uri="{FF2B5EF4-FFF2-40B4-BE49-F238E27FC236}">
                <a16:creationId xmlns:a16="http://schemas.microsoft.com/office/drawing/2014/main" id="{BD1BFEFA-5965-493A-ACD2-ECC9C43CF419}"/>
              </a:ext>
            </a:extLst>
          </p:cNvPr>
          <p:cNvSpPr/>
          <p:nvPr userDrawn="1"/>
        </p:nvSpPr>
        <p:spPr>
          <a:xfrm>
            <a:off x="217003" y="2776050"/>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7" name="Forma libre: forma 6">
            <a:extLst>
              <a:ext uri="{FF2B5EF4-FFF2-40B4-BE49-F238E27FC236}">
                <a16:creationId xmlns:a16="http://schemas.microsoft.com/office/drawing/2014/main" id="{31AB3FED-05B4-42B1-87AE-490A9B2B4E7C}"/>
              </a:ext>
            </a:extLst>
          </p:cNvPr>
          <p:cNvSpPr/>
          <p:nvPr userDrawn="1"/>
        </p:nvSpPr>
        <p:spPr>
          <a:xfrm>
            <a:off x="1377053" y="4778345"/>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8" name="Forma libre: forma 7">
            <a:extLst>
              <a:ext uri="{FF2B5EF4-FFF2-40B4-BE49-F238E27FC236}">
                <a16:creationId xmlns:a16="http://schemas.microsoft.com/office/drawing/2014/main" id="{F2CF787B-5E5F-4EEE-96FB-9F8BF289D65B}"/>
              </a:ext>
            </a:extLst>
          </p:cNvPr>
          <p:cNvSpPr/>
          <p:nvPr userDrawn="1"/>
        </p:nvSpPr>
        <p:spPr>
          <a:xfrm>
            <a:off x="8635847" y="273844"/>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0" name="Forma libre: forma 9">
            <a:extLst>
              <a:ext uri="{FF2B5EF4-FFF2-40B4-BE49-F238E27FC236}">
                <a16:creationId xmlns:a16="http://schemas.microsoft.com/office/drawing/2014/main" id="{979DEB3A-3751-4673-9759-81C16801E44A}"/>
              </a:ext>
            </a:extLst>
          </p:cNvPr>
          <p:cNvSpPr/>
          <p:nvPr userDrawn="1"/>
        </p:nvSpPr>
        <p:spPr>
          <a:xfrm>
            <a:off x="110633" y="703638"/>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1" name="Forma libre: forma 10">
            <a:extLst>
              <a:ext uri="{FF2B5EF4-FFF2-40B4-BE49-F238E27FC236}">
                <a16:creationId xmlns:a16="http://schemas.microsoft.com/office/drawing/2014/main" id="{0CAE927C-D795-4F47-85B7-7C79A45BBE24}"/>
              </a:ext>
            </a:extLst>
          </p:cNvPr>
          <p:cNvSpPr/>
          <p:nvPr userDrawn="1"/>
        </p:nvSpPr>
        <p:spPr>
          <a:xfrm>
            <a:off x="8564419" y="4128654"/>
            <a:ext cx="360935" cy="360935"/>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1729782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bg>
      <p:bgRef idx="1001">
        <a:schemeClr val="bg1"/>
      </p:bgRef>
    </p:bg>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0B3E7D-0FDE-40D3-8D73-7147C2672DF8}"/>
              </a:ext>
            </a:extLst>
          </p:cNvPr>
          <p:cNvSpPr>
            <a:spLocks noGrp="1"/>
          </p:cNvSpPr>
          <p:nvPr>
            <p:ph type="dt" sz="half" idx="10"/>
          </p:nvPr>
        </p:nvSpPr>
        <p:spPr/>
        <p:txBody>
          <a:bodyPr/>
          <a:lstStyle/>
          <a:p>
            <a:fld id="{8FDA07AD-DA17-456B-AF16-A45E7AB883E0}" type="datetimeFigureOut">
              <a:rPr lang="es-ES" smtClean="0"/>
              <a:t>10/01/2022</a:t>
            </a:fld>
            <a:endParaRPr lang="es-ES" dirty="0"/>
          </a:p>
        </p:txBody>
      </p:sp>
      <p:sp>
        <p:nvSpPr>
          <p:cNvPr id="3" name="Marcador de pie de página 2">
            <a:extLst>
              <a:ext uri="{FF2B5EF4-FFF2-40B4-BE49-F238E27FC236}">
                <a16:creationId xmlns:a16="http://schemas.microsoft.com/office/drawing/2014/main" id="{D46E3D69-7327-4CE5-A2DB-A420D9418B22}"/>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E3E923C7-0794-4DAB-9BE2-A6FF25F2AEE4}"/>
              </a:ext>
            </a:extLst>
          </p:cNvPr>
          <p:cNvSpPr>
            <a:spLocks noGrp="1"/>
          </p:cNvSpPr>
          <p:nvPr>
            <p:ph type="sldNum" sz="quarter" idx="12"/>
          </p:nvPr>
        </p:nvSpPr>
        <p:spPr/>
        <p:txBody>
          <a:bodyPr/>
          <a:lstStyle/>
          <a:p>
            <a:fld id="{2EAA18DC-D6E9-45DF-A162-9DABFB23AFFA}" type="slidenum">
              <a:rPr lang="es-ES" smtClean="0"/>
              <a:t>‹#›</a:t>
            </a:fld>
            <a:endParaRPr lang="es-ES" dirty="0"/>
          </a:p>
        </p:txBody>
      </p:sp>
    </p:spTree>
    <p:extLst>
      <p:ext uri="{BB962C8B-B14F-4D97-AF65-F5344CB8AC3E}">
        <p14:creationId xmlns:p14="http://schemas.microsoft.com/office/powerpoint/2010/main" val="212152989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One column text">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965560-525F-4C2C-B355-B7932BF29C23}"/>
              </a:ext>
            </a:extLst>
          </p:cNvPr>
          <p:cNvSpPr>
            <a:spLocks noGrp="1"/>
          </p:cNvSpPr>
          <p:nvPr>
            <p:ph type="title"/>
          </p:nvPr>
        </p:nvSpPr>
        <p:spPr>
          <a:xfrm>
            <a:off x="629841" y="342900"/>
            <a:ext cx="3257550" cy="2074718"/>
          </a:xfrm>
        </p:spPr>
        <p:txBody>
          <a:bodyPr anchor="b">
            <a:noAutofit/>
          </a:bodyPr>
          <a:lstStyle>
            <a:lvl1pPr>
              <a:defRPr sz="3300"/>
            </a:lvl1pPr>
          </a:lstStyle>
          <a:p>
            <a:r>
              <a:rPr lang="es-ES" dirty="0"/>
              <a:t>Haga clic para modificar el estilo de título del patrón</a:t>
            </a:r>
          </a:p>
        </p:txBody>
      </p:sp>
      <p:sp>
        <p:nvSpPr>
          <p:cNvPr id="3" name="Marcador de posición de imagen 2">
            <a:extLst>
              <a:ext uri="{FF2B5EF4-FFF2-40B4-BE49-F238E27FC236}">
                <a16:creationId xmlns:a16="http://schemas.microsoft.com/office/drawing/2014/main" id="{0D4AC8CD-6E22-44B0-ADDE-7795701FCED6}"/>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S" dirty="0"/>
          </a:p>
        </p:txBody>
      </p:sp>
      <p:sp>
        <p:nvSpPr>
          <p:cNvPr id="4" name="Marcador de texto 3">
            <a:extLst>
              <a:ext uri="{FF2B5EF4-FFF2-40B4-BE49-F238E27FC236}">
                <a16:creationId xmlns:a16="http://schemas.microsoft.com/office/drawing/2014/main" id="{315CA4E0-37D3-4FFF-981E-503E42812D3E}"/>
              </a:ext>
            </a:extLst>
          </p:cNvPr>
          <p:cNvSpPr>
            <a:spLocks noGrp="1"/>
          </p:cNvSpPr>
          <p:nvPr>
            <p:ph type="body" sz="half" idx="2"/>
          </p:nvPr>
        </p:nvSpPr>
        <p:spPr>
          <a:xfrm>
            <a:off x="1835186" y="2976941"/>
            <a:ext cx="2736814" cy="1069723"/>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dirty="0"/>
              <a:t>Haga clic para modificar los estilos de texto del patrón</a:t>
            </a:r>
          </a:p>
        </p:txBody>
      </p:sp>
      <p:sp>
        <p:nvSpPr>
          <p:cNvPr id="5" name="Marcador de fecha 4">
            <a:extLst>
              <a:ext uri="{FF2B5EF4-FFF2-40B4-BE49-F238E27FC236}">
                <a16:creationId xmlns:a16="http://schemas.microsoft.com/office/drawing/2014/main" id="{3DCBE5D4-1DA8-4536-8D29-05AD6DBCA19C}"/>
              </a:ext>
            </a:extLst>
          </p:cNvPr>
          <p:cNvSpPr>
            <a:spLocks noGrp="1"/>
          </p:cNvSpPr>
          <p:nvPr>
            <p:ph type="dt" sz="half" idx="10"/>
          </p:nvPr>
        </p:nvSpPr>
        <p:spPr/>
        <p:txBody>
          <a:bodyPr/>
          <a:lstStyle/>
          <a:p>
            <a:fld id="{9513EFF7-90E2-431F-8E31-BA0CE4C55B2F}" type="datetimeFigureOut">
              <a:rPr lang="en-US" smtClean="0"/>
              <a:t>1/10/2022</a:t>
            </a:fld>
            <a:endParaRPr lang="en-US" dirty="0"/>
          </a:p>
        </p:txBody>
      </p:sp>
      <p:sp>
        <p:nvSpPr>
          <p:cNvPr id="6" name="Marcador de pie de página 5">
            <a:extLst>
              <a:ext uri="{FF2B5EF4-FFF2-40B4-BE49-F238E27FC236}">
                <a16:creationId xmlns:a16="http://schemas.microsoft.com/office/drawing/2014/main" id="{F8AC3F76-8A5A-484D-ADC4-2D91CEB66F81}"/>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6BC2AD49-74DB-437C-B61D-109563A87C91}"/>
              </a:ext>
            </a:extLst>
          </p:cNvPr>
          <p:cNvSpPr>
            <a:spLocks noGrp="1"/>
          </p:cNvSpPr>
          <p:nvPr>
            <p:ph type="sldNum" sz="quarter" idx="12"/>
          </p:nvPr>
        </p:nvSpPr>
        <p:spPr/>
        <p:txBody>
          <a:bodyPr/>
          <a:lstStyle/>
          <a:p>
            <a:fld id="{5E0CEFFA-EA14-4325-A0F4-7973582784D2}" type="slidenum">
              <a:rPr lang="en-US" smtClean="0"/>
              <a:t>‹#›</a:t>
            </a:fld>
            <a:endParaRPr lang="en-US" dirty="0"/>
          </a:p>
        </p:txBody>
      </p:sp>
      <p:sp>
        <p:nvSpPr>
          <p:cNvPr id="14" name="Forma libre: forma 13">
            <a:extLst>
              <a:ext uri="{FF2B5EF4-FFF2-40B4-BE49-F238E27FC236}">
                <a16:creationId xmlns:a16="http://schemas.microsoft.com/office/drawing/2014/main" id="{424FC1C9-5051-40DB-80EA-4C95EBEE0AC2}"/>
              </a:ext>
            </a:extLst>
          </p:cNvPr>
          <p:cNvSpPr/>
          <p:nvPr userDrawn="1"/>
        </p:nvSpPr>
        <p:spPr>
          <a:xfrm>
            <a:off x="2790217" y="4837011"/>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17" name="Forma libre: forma 16">
            <a:extLst>
              <a:ext uri="{FF2B5EF4-FFF2-40B4-BE49-F238E27FC236}">
                <a16:creationId xmlns:a16="http://schemas.microsoft.com/office/drawing/2014/main" id="{4787E0A0-F448-45F5-8F9D-218BE4B2F387}"/>
              </a:ext>
            </a:extLst>
          </p:cNvPr>
          <p:cNvSpPr/>
          <p:nvPr userDrawn="1"/>
        </p:nvSpPr>
        <p:spPr>
          <a:xfrm>
            <a:off x="100380" y="28800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9" name="Forma libre: forma 18">
            <a:extLst>
              <a:ext uri="{FF2B5EF4-FFF2-40B4-BE49-F238E27FC236}">
                <a16:creationId xmlns:a16="http://schemas.microsoft.com/office/drawing/2014/main" id="{C4437C9B-A9E9-4F39-B21E-3309FC5C480F}"/>
              </a:ext>
            </a:extLst>
          </p:cNvPr>
          <p:cNvSpPr/>
          <p:nvPr userDrawn="1"/>
        </p:nvSpPr>
        <p:spPr>
          <a:xfrm>
            <a:off x="217003" y="2776050"/>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1328223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four column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A23207F-3A99-479A-8D98-54FCC6B21D2A}"/>
              </a:ext>
            </a:extLst>
          </p:cNvPr>
          <p:cNvSpPr>
            <a:spLocks noGrp="1"/>
          </p:cNvSpPr>
          <p:nvPr>
            <p:ph type="dt" sz="half" idx="10"/>
          </p:nvPr>
        </p:nvSpPr>
        <p:spPr/>
        <p:txBody>
          <a:bodyPr/>
          <a:lstStyle/>
          <a:p>
            <a:fld id="{9513EFF7-90E2-431F-8E31-BA0CE4C55B2F}" type="datetimeFigureOut">
              <a:rPr lang="en-US" smtClean="0"/>
              <a:t>1/10/2022</a:t>
            </a:fld>
            <a:endParaRPr lang="en-US" dirty="0"/>
          </a:p>
        </p:txBody>
      </p:sp>
      <p:sp>
        <p:nvSpPr>
          <p:cNvPr id="4" name="Footer Placeholder 3">
            <a:extLst>
              <a:ext uri="{FF2B5EF4-FFF2-40B4-BE49-F238E27FC236}">
                <a16:creationId xmlns:a16="http://schemas.microsoft.com/office/drawing/2014/main" id="{2EABC894-7C47-47FE-979B-D1600C3FAC3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1F3D13E-9C06-4F32-B4E5-20DCCDD93C3A}"/>
              </a:ext>
            </a:extLst>
          </p:cNvPr>
          <p:cNvSpPr>
            <a:spLocks noGrp="1"/>
          </p:cNvSpPr>
          <p:nvPr>
            <p:ph type="sldNum" sz="quarter" idx="12"/>
          </p:nvPr>
        </p:nvSpPr>
        <p:spPr/>
        <p:txBody>
          <a:bodyPr/>
          <a:lstStyle/>
          <a:p>
            <a:fld id="{5E0CEFFA-EA14-4325-A0F4-7973582784D2}" type="slidenum">
              <a:rPr lang="en-US" smtClean="0"/>
              <a:t>‹#›</a:t>
            </a:fld>
            <a:endParaRPr lang="en-US" dirty="0"/>
          </a:p>
        </p:txBody>
      </p:sp>
      <p:sp>
        <p:nvSpPr>
          <p:cNvPr id="11" name="Title 7">
            <a:extLst>
              <a:ext uri="{FF2B5EF4-FFF2-40B4-BE49-F238E27FC236}">
                <a16:creationId xmlns:a16="http://schemas.microsoft.com/office/drawing/2014/main" id="{E1A90284-BB8E-44FF-BAF3-4210A062EBE1}"/>
              </a:ext>
            </a:extLst>
          </p:cNvPr>
          <p:cNvSpPr>
            <a:spLocks noGrp="1"/>
          </p:cNvSpPr>
          <p:nvPr>
            <p:ph type="title"/>
          </p:nvPr>
        </p:nvSpPr>
        <p:spPr>
          <a:xfrm>
            <a:off x="723900" y="552450"/>
            <a:ext cx="7696200" cy="715566"/>
          </a:xfrm>
        </p:spPr>
        <p:txBody>
          <a:bodyPr/>
          <a:lstStyle/>
          <a:p>
            <a:r>
              <a:rPr lang="es-ES"/>
              <a:t>Haga clic para modificar el estilo de título del patrón</a:t>
            </a:r>
            <a:endParaRPr lang="en-US" dirty="0"/>
          </a:p>
        </p:txBody>
      </p:sp>
      <p:sp>
        <p:nvSpPr>
          <p:cNvPr id="15" name="Text Placeholder 2">
            <a:extLst>
              <a:ext uri="{FF2B5EF4-FFF2-40B4-BE49-F238E27FC236}">
                <a16:creationId xmlns:a16="http://schemas.microsoft.com/office/drawing/2014/main" id="{44EB6436-7B2F-4CF4-A7B3-637707BBD72B}"/>
              </a:ext>
            </a:extLst>
          </p:cNvPr>
          <p:cNvSpPr>
            <a:spLocks noGrp="1"/>
          </p:cNvSpPr>
          <p:nvPr>
            <p:ph type="body" idx="1"/>
          </p:nvPr>
        </p:nvSpPr>
        <p:spPr>
          <a:xfrm>
            <a:off x="967674" y="2384308"/>
            <a:ext cx="2550242" cy="392482"/>
          </a:xfrm>
        </p:spPr>
        <p:txBody>
          <a:bodyPr>
            <a:norm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p:nvPr>
        </p:nvSpPr>
        <p:spPr>
          <a:xfrm>
            <a:off x="967674" y="2082234"/>
            <a:ext cx="2550242" cy="392482"/>
          </a:xfrm>
        </p:spPr>
        <p:txBody>
          <a:bodyP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17" name="Text Placeholder 2">
            <a:extLst>
              <a:ext uri="{FF2B5EF4-FFF2-40B4-BE49-F238E27FC236}">
                <a16:creationId xmlns:a16="http://schemas.microsoft.com/office/drawing/2014/main" id="{02445460-6BB8-4584-BBAD-2A746E4E886E}"/>
              </a:ext>
            </a:extLst>
          </p:cNvPr>
          <p:cNvSpPr>
            <a:spLocks noGrp="1"/>
          </p:cNvSpPr>
          <p:nvPr>
            <p:ph type="body" idx="14"/>
          </p:nvPr>
        </p:nvSpPr>
        <p:spPr>
          <a:xfrm>
            <a:off x="967674" y="1772633"/>
            <a:ext cx="2550242" cy="309600"/>
          </a:xfrm>
        </p:spPr>
        <p:txBody>
          <a:bodyPr anchor="ctr" anchorCtr="0">
            <a:noAutofit/>
          </a:bodyPr>
          <a:lstStyle>
            <a:lvl1pPr marL="0" indent="0" algn="ctr">
              <a:buNone/>
              <a:defRPr sz="2500" b="1">
                <a:solidFill>
                  <a:schemeClr val="accent2"/>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18" name="Text Placeholder 2">
            <a:extLst>
              <a:ext uri="{FF2B5EF4-FFF2-40B4-BE49-F238E27FC236}">
                <a16:creationId xmlns:a16="http://schemas.microsoft.com/office/drawing/2014/main" id="{CD50625D-D1D2-4BED-A57E-AF2558964A5D}"/>
              </a:ext>
            </a:extLst>
          </p:cNvPr>
          <p:cNvSpPr>
            <a:spLocks noGrp="1"/>
          </p:cNvSpPr>
          <p:nvPr>
            <p:ph type="body" idx="15"/>
          </p:nvPr>
        </p:nvSpPr>
        <p:spPr>
          <a:xfrm>
            <a:off x="4739575" y="2384308"/>
            <a:ext cx="2550243" cy="392482"/>
          </a:xfrm>
        </p:spPr>
        <p:txBody>
          <a:bodyPr>
            <a:norm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19" name="Text Placeholder 2">
            <a:extLst>
              <a:ext uri="{FF2B5EF4-FFF2-40B4-BE49-F238E27FC236}">
                <a16:creationId xmlns:a16="http://schemas.microsoft.com/office/drawing/2014/main" id="{79B24D4A-24D4-4C19-B8E4-B7B34D055A22}"/>
              </a:ext>
            </a:extLst>
          </p:cNvPr>
          <p:cNvSpPr>
            <a:spLocks noGrp="1"/>
          </p:cNvSpPr>
          <p:nvPr>
            <p:ph type="body" idx="16"/>
          </p:nvPr>
        </p:nvSpPr>
        <p:spPr>
          <a:xfrm>
            <a:off x="4739575" y="2082234"/>
            <a:ext cx="2550243" cy="392482"/>
          </a:xfrm>
        </p:spPr>
        <p:txBody>
          <a:bodyP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20" name="Text Placeholder 2">
            <a:extLst>
              <a:ext uri="{FF2B5EF4-FFF2-40B4-BE49-F238E27FC236}">
                <a16:creationId xmlns:a16="http://schemas.microsoft.com/office/drawing/2014/main" id="{AF97CD13-C2D8-4DF9-B701-0C88073DB5E7}"/>
              </a:ext>
            </a:extLst>
          </p:cNvPr>
          <p:cNvSpPr>
            <a:spLocks noGrp="1"/>
          </p:cNvSpPr>
          <p:nvPr>
            <p:ph type="body" idx="17"/>
          </p:nvPr>
        </p:nvSpPr>
        <p:spPr>
          <a:xfrm>
            <a:off x="4739575" y="1772633"/>
            <a:ext cx="2550243" cy="309600"/>
          </a:xfrm>
        </p:spPr>
        <p:txBody>
          <a:bodyPr anchor="ctr" anchorCtr="0">
            <a:noAutofit/>
          </a:bodyPr>
          <a:lstStyle>
            <a:lvl1pPr marL="0" indent="0" algn="ctr">
              <a:buNone/>
              <a:defRPr sz="2500" b="1">
                <a:solidFill>
                  <a:schemeClr val="accent2"/>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21" name="Text Placeholder 2">
            <a:extLst>
              <a:ext uri="{FF2B5EF4-FFF2-40B4-BE49-F238E27FC236}">
                <a16:creationId xmlns:a16="http://schemas.microsoft.com/office/drawing/2014/main" id="{4529610B-4413-481B-B9E0-8FEBA647F1CE}"/>
              </a:ext>
            </a:extLst>
          </p:cNvPr>
          <p:cNvSpPr>
            <a:spLocks noGrp="1"/>
          </p:cNvSpPr>
          <p:nvPr>
            <p:ph type="body" idx="18"/>
          </p:nvPr>
        </p:nvSpPr>
        <p:spPr>
          <a:xfrm>
            <a:off x="5480641" y="4099933"/>
            <a:ext cx="2550242" cy="392482"/>
          </a:xfrm>
        </p:spPr>
        <p:txBody>
          <a:bodyPr>
            <a:norm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22" name="Text Placeholder 2">
            <a:extLst>
              <a:ext uri="{FF2B5EF4-FFF2-40B4-BE49-F238E27FC236}">
                <a16:creationId xmlns:a16="http://schemas.microsoft.com/office/drawing/2014/main" id="{79E34447-83CD-4552-9429-F4C44AEEADE0}"/>
              </a:ext>
            </a:extLst>
          </p:cNvPr>
          <p:cNvSpPr>
            <a:spLocks noGrp="1"/>
          </p:cNvSpPr>
          <p:nvPr>
            <p:ph type="body" idx="19"/>
          </p:nvPr>
        </p:nvSpPr>
        <p:spPr>
          <a:xfrm>
            <a:off x="5480641" y="3797858"/>
            <a:ext cx="2550242" cy="392483"/>
          </a:xfrm>
        </p:spPr>
        <p:txBody>
          <a:bodyP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23" name="Text Placeholder 2">
            <a:extLst>
              <a:ext uri="{FF2B5EF4-FFF2-40B4-BE49-F238E27FC236}">
                <a16:creationId xmlns:a16="http://schemas.microsoft.com/office/drawing/2014/main" id="{2D68B7FF-8382-40DA-B2CD-B737321134AF}"/>
              </a:ext>
            </a:extLst>
          </p:cNvPr>
          <p:cNvSpPr>
            <a:spLocks noGrp="1"/>
          </p:cNvSpPr>
          <p:nvPr>
            <p:ph type="body" idx="20"/>
          </p:nvPr>
        </p:nvSpPr>
        <p:spPr>
          <a:xfrm>
            <a:off x="5480641" y="3488258"/>
            <a:ext cx="2550242" cy="309600"/>
          </a:xfrm>
        </p:spPr>
        <p:txBody>
          <a:bodyPr anchor="ctr" anchorCtr="0">
            <a:noAutofit/>
          </a:bodyPr>
          <a:lstStyle>
            <a:lvl1pPr marL="0" indent="0" algn="ctr">
              <a:buNone/>
              <a:defRPr sz="2500" b="1">
                <a:solidFill>
                  <a:schemeClr val="accent2"/>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24" name="Text Placeholder 2">
            <a:extLst>
              <a:ext uri="{FF2B5EF4-FFF2-40B4-BE49-F238E27FC236}">
                <a16:creationId xmlns:a16="http://schemas.microsoft.com/office/drawing/2014/main" id="{C1443ACC-3C2E-43B1-9C41-F1B650BA568E}"/>
              </a:ext>
            </a:extLst>
          </p:cNvPr>
          <p:cNvSpPr>
            <a:spLocks noGrp="1"/>
          </p:cNvSpPr>
          <p:nvPr>
            <p:ph type="body" idx="21"/>
          </p:nvPr>
        </p:nvSpPr>
        <p:spPr>
          <a:xfrm>
            <a:off x="1708741" y="4099933"/>
            <a:ext cx="2550242" cy="392482"/>
          </a:xfrm>
        </p:spPr>
        <p:txBody>
          <a:bodyPr>
            <a:norm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25" name="Text Placeholder 2">
            <a:extLst>
              <a:ext uri="{FF2B5EF4-FFF2-40B4-BE49-F238E27FC236}">
                <a16:creationId xmlns:a16="http://schemas.microsoft.com/office/drawing/2014/main" id="{B307829D-4950-496A-B2D0-D6A3A027FF4A}"/>
              </a:ext>
            </a:extLst>
          </p:cNvPr>
          <p:cNvSpPr>
            <a:spLocks noGrp="1"/>
          </p:cNvSpPr>
          <p:nvPr>
            <p:ph type="body" idx="22"/>
          </p:nvPr>
        </p:nvSpPr>
        <p:spPr>
          <a:xfrm>
            <a:off x="1708741" y="3797858"/>
            <a:ext cx="2550242" cy="392483"/>
          </a:xfrm>
        </p:spPr>
        <p:txBody>
          <a:bodyPr>
            <a:noAutofit/>
          </a:bodyPr>
          <a:lstStyle>
            <a:lvl1pPr marL="0" indent="0" algn="ctr">
              <a:buNone/>
              <a:defRPr sz="2000" b="1">
                <a:solidFill>
                  <a:schemeClr val="tx1"/>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26" name="Text Placeholder 2">
            <a:extLst>
              <a:ext uri="{FF2B5EF4-FFF2-40B4-BE49-F238E27FC236}">
                <a16:creationId xmlns:a16="http://schemas.microsoft.com/office/drawing/2014/main" id="{0A44834D-2338-486D-8D4E-217E192CEA8D}"/>
              </a:ext>
            </a:extLst>
          </p:cNvPr>
          <p:cNvSpPr>
            <a:spLocks noGrp="1"/>
          </p:cNvSpPr>
          <p:nvPr>
            <p:ph type="body" idx="23"/>
          </p:nvPr>
        </p:nvSpPr>
        <p:spPr>
          <a:xfrm>
            <a:off x="1708741" y="3488258"/>
            <a:ext cx="2550242" cy="309600"/>
          </a:xfrm>
        </p:spPr>
        <p:txBody>
          <a:bodyPr anchor="ctr" anchorCtr="0">
            <a:noAutofit/>
          </a:bodyPr>
          <a:lstStyle>
            <a:lvl1pPr marL="0" indent="0" algn="ctr">
              <a:buNone/>
              <a:defRPr sz="2500" b="1">
                <a:solidFill>
                  <a:schemeClr val="accent2"/>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los estilos de texto del patrón</a:t>
            </a:r>
          </a:p>
        </p:txBody>
      </p:sp>
      <p:sp>
        <p:nvSpPr>
          <p:cNvPr id="27" name="Forma libre: forma 26">
            <a:extLst>
              <a:ext uri="{FF2B5EF4-FFF2-40B4-BE49-F238E27FC236}">
                <a16:creationId xmlns:a16="http://schemas.microsoft.com/office/drawing/2014/main" id="{5F55E301-E931-4B87-9233-907099B4D58F}"/>
              </a:ext>
            </a:extLst>
          </p:cNvPr>
          <p:cNvSpPr/>
          <p:nvPr userDrawn="1"/>
        </p:nvSpPr>
        <p:spPr>
          <a:xfrm>
            <a:off x="402662" y="3938246"/>
            <a:ext cx="397438" cy="397438"/>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28" name="Forma libre: forma 27">
            <a:extLst>
              <a:ext uri="{FF2B5EF4-FFF2-40B4-BE49-F238E27FC236}">
                <a16:creationId xmlns:a16="http://schemas.microsoft.com/office/drawing/2014/main" id="{F44EFE2B-68D8-4812-8171-F5A437DE5A5C}"/>
              </a:ext>
            </a:extLst>
          </p:cNvPr>
          <p:cNvSpPr/>
          <p:nvPr userDrawn="1"/>
        </p:nvSpPr>
        <p:spPr>
          <a:xfrm>
            <a:off x="6080760" y="4743451"/>
            <a:ext cx="164179" cy="163830"/>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29" name="Forma libre: forma 28">
            <a:extLst>
              <a:ext uri="{FF2B5EF4-FFF2-40B4-BE49-F238E27FC236}">
                <a16:creationId xmlns:a16="http://schemas.microsoft.com/office/drawing/2014/main" id="{B257F8F0-C274-4C73-BA67-98E994F2B78D}"/>
              </a:ext>
            </a:extLst>
          </p:cNvPr>
          <p:cNvSpPr/>
          <p:nvPr userDrawn="1"/>
        </p:nvSpPr>
        <p:spPr>
          <a:xfrm>
            <a:off x="189269" y="1594634"/>
            <a:ext cx="274387" cy="274387"/>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30" name="Forma libre: forma 29">
            <a:extLst>
              <a:ext uri="{FF2B5EF4-FFF2-40B4-BE49-F238E27FC236}">
                <a16:creationId xmlns:a16="http://schemas.microsoft.com/office/drawing/2014/main" id="{1B7D66B9-43EB-40F2-BBF6-48034938B608}"/>
              </a:ext>
            </a:extLst>
          </p:cNvPr>
          <p:cNvSpPr/>
          <p:nvPr userDrawn="1"/>
        </p:nvSpPr>
        <p:spPr>
          <a:xfrm>
            <a:off x="7504891" y="348522"/>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grpSp>
        <p:nvGrpSpPr>
          <p:cNvPr id="32" name="Gráfico 3">
            <a:extLst>
              <a:ext uri="{FF2B5EF4-FFF2-40B4-BE49-F238E27FC236}">
                <a16:creationId xmlns:a16="http://schemas.microsoft.com/office/drawing/2014/main" id="{347B3531-C2BE-4EC9-ADA3-EF28EB89F069}"/>
              </a:ext>
            </a:extLst>
          </p:cNvPr>
          <p:cNvGrpSpPr/>
          <p:nvPr userDrawn="1"/>
        </p:nvGrpSpPr>
        <p:grpSpPr>
          <a:xfrm rot="15778646">
            <a:off x="7605138" y="-76819"/>
            <a:ext cx="1821823" cy="1650594"/>
            <a:chOff x="4867752" y="3215284"/>
            <a:chExt cx="1199436" cy="1086704"/>
          </a:xfrm>
          <a:solidFill>
            <a:schemeClr val="tx2"/>
          </a:solidFill>
        </p:grpSpPr>
        <p:sp>
          <p:nvSpPr>
            <p:cNvPr id="33" name="Forma libre: forma 32">
              <a:extLst>
                <a:ext uri="{FF2B5EF4-FFF2-40B4-BE49-F238E27FC236}">
                  <a16:creationId xmlns:a16="http://schemas.microsoft.com/office/drawing/2014/main" id="{7021DF83-8C73-49E5-BF35-80D742999E11}"/>
                </a:ext>
              </a:extLst>
            </p:cNvPr>
            <p:cNvSpPr/>
            <p:nvPr/>
          </p:nvSpPr>
          <p:spPr>
            <a:xfrm>
              <a:off x="5362176" y="3282401"/>
              <a:ext cx="450090" cy="1019587"/>
            </a:xfrm>
            <a:custGeom>
              <a:avLst/>
              <a:gdLst>
                <a:gd name="connsiteX0" fmla="*/ 372795 w 450090"/>
                <a:gd name="connsiteY0" fmla="*/ 416680 h 1019587"/>
                <a:gd name="connsiteX1" fmla="*/ 347696 w 450090"/>
                <a:gd name="connsiteY1" fmla="*/ 362958 h 1019587"/>
                <a:gd name="connsiteX2" fmla="*/ 285726 w 450090"/>
                <a:gd name="connsiteY2" fmla="*/ 462576 h 1019587"/>
                <a:gd name="connsiteX3" fmla="*/ 318720 w 450090"/>
                <a:gd name="connsiteY3" fmla="*/ 307967 h 1019587"/>
                <a:gd name="connsiteX4" fmla="*/ 295949 w 450090"/>
                <a:gd name="connsiteY4" fmla="*/ 269262 h 1019587"/>
                <a:gd name="connsiteX5" fmla="*/ 250475 w 450090"/>
                <a:gd name="connsiteY5" fmla="*/ 353440 h 1019587"/>
                <a:gd name="connsiteX6" fmla="*/ 266972 w 450090"/>
                <a:gd name="connsiteY6" fmla="*/ 224987 h 1019587"/>
                <a:gd name="connsiteX7" fmla="*/ 243355 w 450090"/>
                <a:gd name="connsiteY7" fmla="*/ 192556 h 1019587"/>
                <a:gd name="connsiteX8" fmla="*/ 208738 w 450090"/>
                <a:gd name="connsiteY8" fmla="*/ 279414 h 1019587"/>
                <a:gd name="connsiteX9" fmla="*/ 204932 w 450090"/>
                <a:gd name="connsiteY9" fmla="*/ 145885 h 1019587"/>
                <a:gd name="connsiteX10" fmla="*/ 170809 w 450090"/>
                <a:gd name="connsiteY10" fmla="*/ 110211 h 1019587"/>
                <a:gd name="connsiteX11" fmla="*/ 133937 w 450090"/>
                <a:gd name="connsiteY11" fmla="*/ 202709 h 1019587"/>
                <a:gd name="connsiteX12" fmla="*/ 130271 w 450090"/>
                <a:gd name="connsiteY12" fmla="*/ 73974 h 1019587"/>
                <a:gd name="connsiteX13" fmla="*/ 100378 w 450090"/>
                <a:gd name="connsiteY13" fmla="*/ 51272 h 1019587"/>
                <a:gd name="connsiteX14" fmla="*/ 77959 w 450090"/>
                <a:gd name="connsiteY14" fmla="*/ 108096 h 1019587"/>
                <a:gd name="connsiteX15" fmla="*/ 75985 w 450090"/>
                <a:gd name="connsiteY15" fmla="*/ 34986 h 1019587"/>
                <a:gd name="connsiteX16" fmla="*/ 408 w 450090"/>
                <a:gd name="connsiteY16" fmla="*/ 229 h 1019587"/>
                <a:gd name="connsiteX17" fmla="*/ 408 w 450090"/>
                <a:gd name="connsiteY17" fmla="*/ 229 h 1019587"/>
                <a:gd name="connsiteX18" fmla="*/ 428914 w 450090"/>
                <a:gd name="connsiteY18" fmla="*/ 1019817 h 1019587"/>
                <a:gd name="connsiteX19" fmla="*/ 428914 w 450090"/>
                <a:gd name="connsiteY19" fmla="*/ 1019817 h 1019587"/>
                <a:gd name="connsiteX20" fmla="*/ 426517 w 450090"/>
                <a:gd name="connsiteY20" fmla="*/ 578480 h 1019587"/>
                <a:gd name="connsiteX21" fmla="*/ 377871 w 450090"/>
                <a:gd name="connsiteY21" fmla="*/ 651871 h 1019587"/>
                <a:gd name="connsiteX22" fmla="*/ 411429 w 450090"/>
                <a:gd name="connsiteY22" fmla="*/ 520739 h 1019587"/>
                <a:gd name="connsiteX23" fmla="*/ 394227 w 450090"/>
                <a:gd name="connsiteY23" fmla="*/ 469556 h 1019587"/>
                <a:gd name="connsiteX24" fmla="*/ 342973 w 450090"/>
                <a:gd name="connsiteY24" fmla="*/ 551266 h 1019587"/>
                <a:gd name="connsiteX25" fmla="*/ 372795 w 450090"/>
                <a:gd name="connsiteY25" fmla="*/ 416680 h 1019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50090" h="1019587">
                  <a:moveTo>
                    <a:pt x="372795" y="416680"/>
                  </a:moveTo>
                  <a:cubicBezTo>
                    <a:pt x="364523" y="397879"/>
                    <a:pt x="356156" y="379972"/>
                    <a:pt x="347696" y="362958"/>
                  </a:cubicBezTo>
                  <a:lnTo>
                    <a:pt x="285726" y="462576"/>
                  </a:lnTo>
                  <a:cubicBezTo>
                    <a:pt x="285726" y="462576"/>
                    <a:pt x="304550" y="375930"/>
                    <a:pt x="318720" y="307967"/>
                  </a:cubicBezTo>
                  <a:cubicBezTo>
                    <a:pt x="311153" y="294525"/>
                    <a:pt x="303563" y="281623"/>
                    <a:pt x="295949" y="269262"/>
                  </a:cubicBezTo>
                  <a:lnTo>
                    <a:pt x="250475" y="353440"/>
                  </a:lnTo>
                  <a:cubicBezTo>
                    <a:pt x="250475" y="353440"/>
                    <a:pt x="259217" y="286746"/>
                    <a:pt x="266972" y="224987"/>
                  </a:cubicBezTo>
                  <a:cubicBezTo>
                    <a:pt x="259076" y="213660"/>
                    <a:pt x="251204" y="202850"/>
                    <a:pt x="243355" y="192556"/>
                  </a:cubicBezTo>
                  <a:lnTo>
                    <a:pt x="208738" y="279414"/>
                  </a:lnTo>
                  <a:cubicBezTo>
                    <a:pt x="208738" y="279414"/>
                    <a:pt x="206976" y="207926"/>
                    <a:pt x="204932" y="145885"/>
                  </a:cubicBezTo>
                  <a:cubicBezTo>
                    <a:pt x="193369" y="132913"/>
                    <a:pt x="181948" y="121068"/>
                    <a:pt x="170809" y="110211"/>
                  </a:cubicBezTo>
                  <a:lnTo>
                    <a:pt x="133937" y="202709"/>
                  </a:lnTo>
                  <a:cubicBezTo>
                    <a:pt x="133937" y="202709"/>
                    <a:pt x="132245" y="134816"/>
                    <a:pt x="130271" y="73974"/>
                  </a:cubicBezTo>
                  <a:cubicBezTo>
                    <a:pt x="119907" y="65443"/>
                    <a:pt x="109896" y="57970"/>
                    <a:pt x="100378" y="51272"/>
                  </a:cubicBezTo>
                  <a:lnTo>
                    <a:pt x="77959" y="108096"/>
                  </a:lnTo>
                  <a:cubicBezTo>
                    <a:pt x="77959" y="108096"/>
                    <a:pt x="77113" y="75384"/>
                    <a:pt x="75985" y="34986"/>
                  </a:cubicBezTo>
                  <a:cubicBezTo>
                    <a:pt x="30230" y="7279"/>
                    <a:pt x="408" y="229"/>
                    <a:pt x="408" y="229"/>
                  </a:cubicBezTo>
                  <a:lnTo>
                    <a:pt x="408" y="229"/>
                  </a:lnTo>
                  <a:lnTo>
                    <a:pt x="428914" y="1019817"/>
                  </a:lnTo>
                  <a:lnTo>
                    <a:pt x="428914" y="1019817"/>
                  </a:lnTo>
                  <a:cubicBezTo>
                    <a:pt x="428914" y="1019817"/>
                    <a:pt x="479040" y="811275"/>
                    <a:pt x="426517" y="578480"/>
                  </a:cubicBezTo>
                  <a:lnTo>
                    <a:pt x="377871" y="651871"/>
                  </a:lnTo>
                  <a:cubicBezTo>
                    <a:pt x="377871" y="651871"/>
                    <a:pt x="395496" y="583767"/>
                    <a:pt x="411429" y="520739"/>
                  </a:cubicBezTo>
                  <a:cubicBezTo>
                    <a:pt x="406283" y="503678"/>
                    <a:pt x="400643" y="486617"/>
                    <a:pt x="394227" y="469556"/>
                  </a:cubicBezTo>
                  <a:lnTo>
                    <a:pt x="342973" y="551266"/>
                  </a:lnTo>
                  <a:cubicBezTo>
                    <a:pt x="342973" y="551266"/>
                    <a:pt x="359047" y="480554"/>
                    <a:pt x="372795" y="416680"/>
                  </a:cubicBezTo>
                  <a:close/>
                </a:path>
              </a:pathLst>
            </a:custGeom>
            <a:grpFill/>
            <a:ln w="14100" cap="rnd">
              <a:solidFill>
                <a:schemeClr val="tx1"/>
              </a:solidFill>
              <a:prstDash val="solid"/>
              <a:round/>
            </a:ln>
          </p:spPr>
          <p:txBody>
            <a:bodyPr rtlCol="0" anchor="ctr"/>
            <a:lstStyle/>
            <a:p>
              <a:endParaRPr lang="es-ES" dirty="0"/>
            </a:p>
          </p:txBody>
        </p:sp>
        <p:sp>
          <p:nvSpPr>
            <p:cNvPr id="34" name="Forma libre: forma 33">
              <a:extLst>
                <a:ext uri="{FF2B5EF4-FFF2-40B4-BE49-F238E27FC236}">
                  <a16:creationId xmlns:a16="http://schemas.microsoft.com/office/drawing/2014/main" id="{620F628E-0DCA-46B8-95E2-2C10A801E9C3}"/>
                </a:ext>
              </a:extLst>
            </p:cNvPr>
            <p:cNvSpPr/>
            <p:nvPr/>
          </p:nvSpPr>
          <p:spPr>
            <a:xfrm>
              <a:off x="5756983" y="3215284"/>
              <a:ext cx="310205" cy="1084378"/>
            </a:xfrm>
            <a:custGeom>
              <a:avLst/>
              <a:gdLst>
                <a:gd name="connsiteX0" fmla="*/ 291295 w 310205"/>
                <a:gd name="connsiteY0" fmla="*/ 553170 h 1084378"/>
                <a:gd name="connsiteX1" fmla="*/ 300531 w 310205"/>
                <a:gd name="connsiteY1" fmla="*/ 494513 h 1084378"/>
                <a:gd name="connsiteX2" fmla="*/ 193440 w 310205"/>
                <a:gd name="connsiteY2" fmla="*/ 542454 h 1084378"/>
                <a:gd name="connsiteX3" fmla="*/ 307299 w 310205"/>
                <a:gd name="connsiteY3" fmla="*/ 432754 h 1084378"/>
                <a:gd name="connsiteX4" fmla="*/ 310119 w 310205"/>
                <a:gd name="connsiteY4" fmla="*/ 387986 h 1084378"/>
                <a:gd name="connsiteX5" fmla="*/ 225518 w 310205"/>
                <a:gd name="connsiteY5" fmla="*/ 432260 h 1084378"/>
                <a:gd name="connsiteX6" fmla="*/ 310613 w 310205"/>
                <a:gd name="connsiteY6" fmla="*/ 335251 h 1084378"/>
                <a:gd name="connsiteX7" fmla="*/ 309203 w 310205"/>
                <a:gd name="connsiteY7" fmla="*/ 295206 h 1084378"/>
                <a:gd name="connsiteX8" fmla="*/ 231651 w 310205"/>
                <a:gd name="connsiteY8" fmla="*/ 347800 h 1084378"/>
                <a:gd name="connsiteX9" fmla="*/ 303210 w 310205"/>
                <a:gd name="connsiteY9" fmla="*/ 234998 h 1084378"/>
                <a:gd name="connsiteX10" fmla="*/ 294891 w 310205"/>
                <a:gd name="connsiteY10" fmla="*/ 186352 h 1084378"/>
                <a:gd name="connsiteX11" fmla="*/ 212616 w 310205"/>
                <a:gd name="connsiteY11" fmla="*/ 242330 h 1084378"/>
                <a:gd name="connsiteX12" fmla="*/ 281637 w 310205"/>
                <a:gd name="connsiteY12" fmla="*/ 133617 h 1084378"/>
                <a:gd name="connsiteX13" fmla="*/ 269511 w 310205"/>
                <a:gd name="connsiteY13" fmla="*/ 98367 h 1084378"/>
                <a:gd name="connsiteX14" fmla="*/ 218891 w 310205"/>
                <a:gd name="connsiteY14" fmla="*/ 132771 h 1084378"/>
                <a:gd name="connsiteX15" fmla="*/ 258160 w 310205"/>
                <a:gd name="connsiteY15" fmla="*/ 71083 h 1084378"/>
                <a:gd name="connsiteX16" fmla="*/ 215436 w 310205"/>
                <a:gd name="connsiteY16" fmla="*/ 229 h 1084378"/>
                <a:gd name="connsiteX17" fmla="*/ 215436 w 310205"/>
                <a:gd name="connsiteY17" fmla="*/ 229 h 1084378"/>
                <a:gd name="connsiteX18" fmla="*/ 408 w 310205"/>
                <a:gd name="connsiteY18" fmla="*/ 1084608 h 1084378"/>
                <a:gd name="connsiteX19" fmla="*/ 408 w 310205"/>
                <a:gd name="connsiteY19" fmla="*/ 1084608 h 1084378"/>
                <a:gd name="connsiteX20" fmla="*/ 245329 w 310205"/>
                <a:gd name="connsiteY20" fmla="*/ 717438 h 1084378"/>
                <a:gd name="connsiteX21" fmla="*/ 164182 w 310205"/>
                <a:gd name="connsiteY21" fmla="*/ 751208 h 1084378"/>
                <a:gd name="connsiteX22" fmla="*/ 265280 w 310205"/>
                <a:gd name="connsiteY22" fmla="*/ 661248 h 1084378"/>
                <a:gd name="connsiteX23" fmla="*/ 279733 w 310205"/>
                <a:gd name="connsiteY23" fmla="*/ 609289 h 1084378"/>
                <a:gd name="connsiteX24" fmla="*/ 191536 w 310205"/>
                <a:gd name="connsiteY24" fmla="*/ 648276 h 1084378"/>
                <a:gd name="connsiteX25" fmla="*/ 291295 w 310205"/>
                <a:gd name="connsiteY25" fmla="*/ 553170 h 10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0205" h="1084378">
                  <a:moveTo>
                    <a:pt x="291295" y="553170"/>
                  </a:moveTo>
                  <a:cubicBezTo>
                    <a:pt x="294961" y="533006"/>
                    <a:pt x="297993" y="513478"/>
                    <a:pt x="300531" y="494513"/>
                  </a:cubicBezTo>
                  <a:lnTo>
                    <a:pt x="193440" y="542454"/>
                  </a:lnTo>
                  <a:cubicBezTo>
                    <a:pt x="193440" y="542454"/>
                    <a:pt x="257525" y="481188"/>
                    <a:pt x="307299" y="432754"/>
                  </a:cubicBezTo>
                  <a:cubicBezTo>
                    <a:pt x="308568" y="417385"/>
                    <a:pt x="309508" y="402462"/>
                    <a:pt x="310119" y="387986"/>
                  </a:cubicBezTo>
                  <a:lnTo>
                    <a:pt x="225518" y="432260"/>
                  </a:lnTo>
                  <a:cubicBezTo>
                    <a:pt x="225518" y="432260"/>
                    <a:pt x="269863" y="381923"/>
                    <a:pt x="310613" y="335251"/>
                  </a:cubicBezTo>
                  <a:cubicBezTo>
                    <a:pt x="310613" y="321151"/>
                    <a:pt x="309978" y="308108"/>
                    <a:pt x="309203" y="295206"/>
                  </a:cubicBezTo>
                  <a:lnTo>
                    <a:pt x="231651" y="347800"/>
                  </a:lnTo>
                  <a:cubicBezTo>
                    <a:pt x="231651" y="347800"/>
                    <a:pt x="270145" y="287592"/>
                    <a:pt x="303210" y="234998"/>
                  </a:cubicBezTo>
                  <a:cubicBezTo>
                    <a:pt x="300883" y="217725"/>
                    <a:pt x="298063" y="201581"/>
                    <a:pt x="294891" y="186352"/>
                  </a:cubicBezTo>
                  <a:lnTo>
                    <a:pt x="212616" y="242330"/>
                  </a:lnTo>
                  <a:cubicBezTo>
                    <a:pt x="212616" y="242330"/>
                    <a:pt x="249136" y="185154"/>
                    <a:pt x="281637" y="133617"/>
                  </a:cubicBezTo>
                  <a:cubicBezTo>
                    <a:pt x="277759" y="120786"/>
                    <a:pt x="273670" y="108942"/>
                    <a:pt x="269511" y="98367"/>
                  </a:cubicBezTo>
                  <a:lnTo>
                    <a:pt x="218891" y="132771"/>
                  </a:lnTo>
                  <a:cubicBezTo>
                    <a:pt x="218891" y="132771"/>
                    <a:pt x="236586" y="105206"/>
                    <a:pt x="258160" y="71083"/>
                  </a:cubicBezTo>
                  <a:cubicBezTo>
                    <a:pt x="236093" y="22437"/>
                    <a:pt x="215436" y="229"/>
                    <a:pt x="215436" y="229"/>
                  </a:cubicBezTo>
                  <a:lnTo>
                    <a:pt x="215436" y="229"/>
                  </a:lnTo>
                  <a:lnTo>
                    <a:pt x="408" y="1084608"/>
                  </a:lnTo>
                  <a:lnTo>
                    <a:pt x="408" y="1084608"/>
                  </a:lnTo>
                  <a:cubicBezTo>
                    <a:pt x="408" y="1084608"/>
                    <a:pt x="158612" y="939798"/>
                    <a:pt x="245329" y="717438"/>
                  </a:cubicBezTo>
                  <a:lnTo>
                    <a:pt x="164182" y="751208"/>
                  </a:lnTo>
                  <a:cubicBezTo>
                    <a:pt x="164182" y="751208"/>
                    <a:pt x="216846" y="704606"/>
                    <a:pt x="265280" y="661248"/>
                  </a:cubicBezTo>
                  <a:cubicBezTo>
                    <a:pt x="270639" y="644328"/>
                    <a:pt x="275456" y="627008"/>
                    <a:pt x="279733" y="609289"/>
                  </a:cubicBezTo>
                  <a:lnTo>
                    <a:pt x="191536" y="648276"/>
                  </a:lnTo>
                  <a:cubicBezTo>
                    <a:pt x="191536" y="648276"/>
                    <a:pt x="244130" y="598361"/>
                    <a:pt x="291295" y="553170"/>
                  </a:cubicBezTo>
                  <a:close/>
                </a:path>
              </a:pathLst>
            </a:custGeom>
            <a:grpFill/>
            <a:ln w="14100" cap="rnd">
              <a:solidFill>
                <a:schemeClr val="tx1"/>
              </a:solidFill>
              <a:prstDash val="solid"/>
              <a:round/>
            </a:ln>
          </p:spPr>
          <p:txBody>
            <a:bodyPr rtlCol="0" anchor="ctr"/>
            <a:lstStyle/>
            <a:p>
              <a:endParaRPr lang="es-ES" dirty="0"/>
            </a:p>
          </p:txBody>
        </p:sp>
        <p:sp>
          <p:nvSpPr>
            <p:cNvPr id="35" name="Forma libre: forma 34">
              <a:extLst>
                <a:ext uri="{FF2B5EF4-FFF2-40B4-BE49-F238E27FC236}">
                  <a16:creationId xmlns:a16="http://schemas.microsoft.com/office/drawing/2014/main" id="{4D3854CA-F6E2-4475-87AE-7BF9CE9094D9}"/>
                </a:ext>
              </a:extLst>
            </p:cNvPr>
            <p:cNvSpPr/>
            <p:nvPr/>
          </p:nvSpPr>
          <p:spPr>
            <a:xfrm>
              <a:off x="4954821" y="3560483"/>
              <a:ext cx="830362" cy="733680"/>
            </a:xfrm>
            <a:custGeom>
              <a:avLst/>
              <a:gdLst>
                <a:gd name="connsiteX0" fmla="*/ 516829 w 830362"/>
                <a:gd name="connsiteY0" fmla="*/ 215656 h 733680"/>
                <a:gd name="connsiteX1" fmla="*/ 470721 w 830362"/>
                <a:gd name="connsiteY1" fmla="*/ 178220 h 733680"/>
                <a:gd name="connsiteX2" fmla="*/ 458524 w 830362"/>
                <a:gd name="connsiteY2" fmla="*/ 294899 h 733680"/>
                <a:gd name="connsiteX3" fmla="*/ 420665 w 830362"/>
                <a:gd name="connsiteY3" fmla="*/ 141418 h 733680"/>
                <a:gd name="connsiteX4" fmla="*/ 383299 w 830362"/>
                <a:gd name="connsiteY4" fmla="*/ 116531 h 733680"/>
                <a:gd name="connsiteX5" fmla="*/ 379140 w 830362"/>
                <a:gd name="connsiteY5" fmla="*/ 212131 h 733680"/>
                <a:gd name="connsiteX6" fmla="*/ 337897 w 830362"/>
                <a:gd name="connsiteY6" fmla="*/ 89388 h 733680"/>
                <a:gd name="connsiteX7" fmla="*/ 302646 w 830362"/>
                <a:gd name="connsiteY7" fmla="*/ 70564 h 733680"/>
                <a:gd name="connsiteX8" fmla="*/ 309696 w 830362"/>
                <a:gd name="connsiteY8" fmla="*/ 163767 h 733680"/>
                <a:gd name="connsiteX9" fmla="*/ 247937 w 830362"/>
                <a:gd name="connsiteY9" fmla="*/ 45325 h 733680"/>
                <a:gd name="connsiteX10" fmla="*/ 201688 w 830362"/>
                <a:gd name="connsiteY10" fmla="*/ 28123 h 733680"/>
                <a:gd name="connsiteX11" fmla="*/ 208738 w 830362"/>
                <a:gd name="connsiteY11" fmla="*/ 127388 h 733680"/>
                <a:gd name="connsiteX12" fmla="*/ 149235 w 830362"/>
                <a:gd name="connsiteY12" fmla="*/ 13176 h 733680"/>
                <a:gd name="connsiteX13" fmla="*/ 112434 w 830362"/>
                <a:gd name="connsiteY13" fmla="*/ 6126 h 733680"/>
                <a:gd name="connsiteX14" fmla="*/ 116875 w 830362"/>
                <a:gd name="connsiteY14" fmla="*/ 67180 h 733680"/>
                <a:gd name="connsiteX15" fmla="*/ 83176 w 830362"/>
                <a:gd name="connsiteY15" fmla="*/ 2249 h 733680"/>
                <a:gd name="connsiteX16" fmla="*/ 408 w 830362"/>
                <a:gd name="connsiteY16" fmla="*/ 3729 h 733680"/>
                <a:gd name="connsiteX17" fmla="*/ 408 w 830362"/>
                <a:gd name="connsiteY17" fmla="*/ 3729 h 733680"/>
                <a:gd name="connsiteX18" fmla="*/ 830770 w 830362"/>
                <a:gd name="connsiteY18" fmla="*/ 733910 h 733680"/>
                <a:gd name="connsiteX19" fmla="*/ 830770 w 830362"/>
                <a:gd name="connsiteY19" fmla="*/ 733910 h 733680"/>
                <a:gd name="connsiteX20" fmla="*/ 635835 w 830362"/>
                <a:gd name="connsiteY20" fmla="*/ 337905 h 733680"/>
                <a:gd name="connsiteX21" fmla="*/ 624131 w 830362"/>
                <a:gd name="connsiteY21" fmla="*/ 425114 h 733680"/>
                <a:gd name="connsiteX22" fmla="*/ 597059 w 830362"/>
                <a:gd name="connsiteY22" fmla="*/ 292502 h 733680"/>
                <a:gd name="connsiteX23" fmla="*/ 559270 w 830362"/>
                <a:gd name="connsiteY23" fmla="*/ 254008 h 733680"/>
                <a:gd name="connsiteX24" fmla="*/ 548766 w 830362"/>
                <a:gd name="connsiteY24" fmla="*/ 349608 h 733680"/>
                <a:gd name="connsiteX25" fmla="*/ 516829 w 830362"/>
                <a:gd name="connsiteY25" fmla="*/ 215656 h 73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362" h="733680">
                  <a:moveTo>
                    <a:pt x="516829" y="215656"/>
                  </a:moveTo>
                  <a:cubicBezTo>
                    <a:pt x="501177" y="202401"/>
                    <a:pt x="485808" y="189923"/>
                    <a:pt x="470721" y="178220"/>
                  </a:cubicBezTo>
                  <a:lnTo>
                    <a:pt x="458524" y="294899"/>
                  </a:lnTo>
                  <a:cubicBezTo>
                    <a:pt x="458524" y="294899"/>
                    <a:pt x="437374" y="208817"/>
                    <a:pt x="420665" y="141418"/>
                  </a:cubicBezTo>
                  <a:cubicBezTo>
                    <a:pt x="407975" y="132605"/>
                    <a:pt x="395496" y="124357"/>
                    <a:pt x="383299" y="116531"/>
                  </a:cubicBezTo>
                  <a:lnTo>
                    <a:pt x="379140" y="212131"/>
                  </a:lnTo>
                  <a:cubicBezTo>
                    <a:pt x="379140" y="212131"/>
                    <a:pt x="357989" y="148327"/>
                    <a:pt x="337897" y="89388"/>
                  </a:cubicBezTo>
                  <a:cubicBezTo>
                    <a:pt x="325841" y="82338"/>
                    <a:pt x="313997" y="76345"/>
                    <a:pt x="302646" y="70564"/>
                  </a:cubicBezTo>
                  <a:lnTo>
                    <a:pt x="309696" y="163767"/>
                  </a:lnTo>
                  <a:cubicBezTo>
                    <a:pt x="309696" y="163767"/>
                    <a:pt x="276913" y="100316"/>
                    <a:pt x="247937" y="45325"/>
                  </a:cubicBezTo>
                  <a:cubicBezTo>
                    <a:pt x="231863" y="38698"/>
                    <a:pt x="216447" y="32964"/>
                    <a:pt x="201688" y="28123"/>
                  </a:cubicBezTo>
                  <a:lnTo>
                    <a:pt x="208738" y="127388"/>
                  </a:lnTo>
                  <a:cubicBezTo>
                    <a:pt x="208738" y="127388"/>
                    <a:pt x="177577" y="67110"/>
                    <a:pt x="149235" y="13176"/>
                  </a:cubicBezTo>
                  <a:cubicBezTo>
                    <a:pt x="136193" y="10074"/>
                    <a:pt x="123926" y="7677"/>
                    <a:pt x="112434" y="6126"/>
                  </a:cubicBezTo>
                  <a:lnTo>
                    <a:pt x="116875" y="67180"/>
                  </a:lnTo>
                  <a:cubicBezTo>
                    <a:pt x="116875" y="67180"/>
                    <a:pt x="101859" y="38063"/>
                    <a:pt x="83176" y="2249"/>
                  </a:cubicBezTo>
                  <a:cubicBezTo>
                    <a:pt x="30018" y="-3039"/>
                    <a:pt x="408" y="3729"/>
                    <a:pt x="408" y="3729"/>
                  </a:cubicBezTo>
                  <a:lnTo>
                    <a:pt x="408" y="3729"/>
                  </a:lnTo>
                  <a:lnTo>
                    <a:pt x="830770" y="733910"/>
                  </a:lnTo>
                  <a:lnTo>
                    <a:pt x="830770" y="733910"/>
                  </a:lnTo>
                  <a:cubicBezTo>
                    <a:pt x="830770" y="733910"/>
                    <a:pt x="784804" y="524380"/>
                    <a:pt x="635835" y="337905"/>
                  </a:cubicBezTo>
                  <a:lnTo>
                    <a:pt x="624131" y="425114"/>
                  </a:lnTo>
                  <a:cubicBezTo>
                    <a:pt x="624131" y="425114"/>
                    <a:pt x="610031" y="356235"/>
                    <a:pt x="597059" y="292502"/>
                  </a:cubicBezTo>
                  <a:cubicBezTo>
                    <a:pt x="585074" y="279459"/>
                    <a:pt x="572454" y="266557"/>
                    <a:pt x="559270" y="254008"/>
                  </a:cubicBezTo>
                  <a:lnTo>
                    <a:pt x="548766" y="349608"/>
                  </a:lnTo>
                  <a:cubicBezTo>
                    <a:pt x="548766" y="349608"/>
                    <a:pt x="532268" y="279107"/>
                    <a:pt x="516829" y="215656"/>
                  </a:cubicBezTo>
                  <a:close/>
                </a:path>
              </a:pathLst>
            </a:custGeom>
            <a:grpFill/>
            <a:ln w="14100" cap="rnd">
              <a:solidFill>
                <a:schemeClr val="tx1"/>
              </a:solidFill>
              <a:prstDash val="solid"/>
              <a:round/>
            </a:ln>
          </p:spPr>
          <p:txBody>
            <a:bodyPr rtlCol="0" anchor="ctr"/>
            <a:lstStyle/>
            <a:p>
              <a:endParaRPr lang="es-ES" dirty="0"/>
            </a:p>
          </p:txBody>
        </p:sp>
        <p:sp>
          <p:nvSpPr>
            <p:cNvPr id="36" name="Forma libre: forma 35">
              <a:extLst>
                <a:ext uri="{FF2B5EF4-FFF2-40B4-BE49-F238E27FC236}">
                  <a16:creationId xmlns:a16="http://schemas.microsoft.com/office/drawing/2014/main" id="{A7F2E6EE-1E35-4AD6-A11D-1F93B469D741}"/>
                </a:ext>
              </a:extLst>
            </p:cNvPr>
            <p:cNvSpPr/>
            <p:nvPr/>
          </p:nvSpPr>
          <p:spPr>
            <a:xfrm>
              <a:off x="4867752" y="4004192"/>
              <a:ext cx="932448" cy="289195"/>
            </a:xfrm>
            <a:custGeom>
              <a:avLst/>
              <a:gdLst>
                <a:gd name="connsiteX0" fmla="*/ 481366 w 932448"/>
                <a:gd name="connsiteY0" fmla="*/ 23142 h 289195"/>
                <a:gd name="connsiteX1" fmla="*/ 430958 w 932448"/>
                <a:gd name="connsiteY1" fmla="*/ 13484 h 289195"/>
                <a:gd name="connsiteX2" fmla="*/ 469452 w 932448"/>
                <a:gd name="connsiteY2" fmla="*/ 107461 h 289195"/>
                <a:gd name="connsiteX3" fmla="*/ 377800 w 932448"/>
                <a:gd name="connsiteY3" fmla="*/ 5940 h 289195"/>
                <a:gd name="connsiteX4" fmla="*/ 339095 w 932448"/>
                <a:gd name="connsiteY4" fmla="*/ 2344 h 289195"/>
                <a:gd name="connsiteX5" fmla="*/ 374980 w 932448"/>
                <a:gd name="connsiteY5" fmla="*/ 76864 h 289195"/>
                <a:gd name="connsiteX6" fmla="*/ 293269 w 932448"/>
                <a:gd name="connsiteY6" fmla="*/ 229 h 289195"/>
                <a:gd name="connsiteX7" fmla="*/ 258583 w 932448"/>
                <a:gd name="connsiteY7" fmla="*/ 229 h 289195"/>
                <a:gd name="connsiteX8" fmla="*/ 301941 w 932448"/>
                <a:gd name="connsiteY8" fmla="*/ 68474 h 289195"/>
                <a:gd name="connsiteX9" fmla="*/ 206341 w 932448"/>
                <a:gd name="connsiteY9" fmla="*/ 3543 h 289195"/>
                <a:gd name="connsiteX10" fmla="*/ 164041 w 932448"/>
                <a:gd name="connsiteY10" fmla="*/ 9324 h 289195"/>
                <a:gd name="connsiteX11" fmla="*/ 210149 w 932448"/>
                <a:gd name="connsiteY11" fmla="*/ 82152 h 289195"/>
                <a:gd name="connsiteX12" fmla="*/ 118003 w 932448"/>
                <a:gd name="connsiteY12" fmla="*/ 19476 h 289195"/>
                <a:gd name="connsiteX13" fmla="*/ 86913 w 932448"/>
                <a:gd name="connsiteY13" fmla="*/ 28923 h 289195"/>
                <a:gd name="connsiteX14" fmla="*/ 115113 w 932448"/>
                <a:gd name="connsiteY14" fmla="*/ 73691 h 289195"/>
                <a:gd name="connsiteX15" fmla="*/ 62872 w 932448"/>
                <a:gd name="connsiteY15" fmla="*/ 38018 h 289195"/>
                <a:gd name="connsiteX16" fmla="*/ 408 w 932448"/>
                <a:gd name="connsiteY16" fmla="*/ 73268 h 289195"/>
                <a:gd name="connsiteX17" fmla="*/ 408 w 932448"/>
                <a:gd name="connsiteY17" fmla="*/ 73268 h 289195"/>
                <a:gd name="connsiteX18" fmla="*/ 932856 w 932448"/>
                <a:gd name="connsiteY18" fmla="*/ 289425 h 289195"/>
                <a:gd name="connsiteX19" fmla="*/ 932856 w 932448"/>
                <a:gd name="connsiteY19" fmla="*/ 289425 h 289195"/>
                <a:gd name="connsiteX20" fmla="*/ 622016 w 932448"/>
                <a:gd name="connsiteY20" fmla="*/ 67417 h 289195"/>
                <a:gd name="connsiteX21" fmla="*/ 648807 w 932448"/>
                <a:gd name="connsiteY21" fmla="*/ 138693 h 289195"/>
                <a:gd name="connsiteX22" fmla="*/ 573864 w 932448"/>
                <a:gd name="connsiteY22" fmla="*/ 48734 h 289195"/>
                <a:gd name="connsiteX23" fmla="*/ 529237 w 932448"/>
                <a:gd name="connsiteY23" fmla="*/ 34634 h 289195"/>
                <a:gd name="connsiteX24" fmla="*/ 560610 w 932448"/>
                <a:gd name="connsiteY24" fmla="*/ 112185 h 289195"/>
                <a:gd name="connsiteX25" fmla="*/ 481366 w 932448"/>
                <a:gd name="connsiteY25" fmla="*/ 23142 h 28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32448" h="289195">
                  <a:moveTo>
                    <a:pt x="481366" y="23142"/>
                  </a:moveTo>
                  <a:cubicBezTo>
                    <a:pt x="464023" y="19406"/>
                    <a:pt x="447244" y="16092"/>
                    <a:pt x="430958" y="13484"/>
                  </a:cubicBezTo>
                  <a:lnTo>
                    <a:pt x="469452" y="107461"/>
                  </a:lnTo>
                  <a:cubicBezTo>
                    <a:pt x="469452" y="107461"/>
                    <a:pt x="418198" y="50356"/>
                    <a:pt x="377800" y="5940"/>
                  </a:cubicBezTo>
                  <a:cubicBezTo>
                    <a:pt x="364546" y="4483"/>
                    <a:pt x="351644" y="3284"/>
                    <a:pt x="339095" y="2344"/>
                  </a:cubicBezTo>
                  <a:lnTo>
                    <a:pt x="374980" y="76864"/>
                  </a:lnTo>
                  <a:cubicBezTo>
                    <a:pt x="374980" y="76864"/>
                    <a:pt x="332680" y="36960"/>
                    <a:pt x="293269" y="229"/>
                  </a:cubicBezTo>
                  <a:cubicBezTo>
                    <a:pt x="281284" y="229"/>
                    <a:pt x="269722" y="229"/>
                    <a:pt x="258583" y="229"/>
                  </a:cubicBezTo>
                  <a:lnTo>
                    <a:pt x="301941" y="68474"/>
                  </a:lnTo>
                  <a:cubicBezTo>
                    <a:pt x="301941" y="68474"/>
                    <a:pt x="250898" y="33224"/>
                    <a:pt x="206341" y="3543"/>
                  </a:cubicBezTo>
                  <a:cubicBezTo>
                    <a:pt x="191325" y="5023"/>
                    <a:pt x="177225" y="6997"/>
                    <a:pt x="164041" y="9324"/>
                  </a:cubicBezTo>
                  <a:lnTo>
                    <a:pt x="210149" y="82152"/>
                  </a:lnTo>
                  <a:cubicBezTo>
                    <a:pt x="210149" y="82152"/>
                    <a:pt x="161714" y="48946"/>
                    <a:pt x="118003" y="19476"/>
                  </a:cubicBezTo>
                  <a:cubicBezTo>
                    <a:pt x="106794" y="22437"/>
                    <a:pt x="96501" y="25680"/>
                    <a:pt x="86913" y="28923"/>
                  </a:cubicBezTo>
                  <a:lnTo>
                    <a:pt x="115113" y="73691"/>
                  </a:lnTo>
                  <a:lnTo>
                    <a:pt x="62872" y="38018"/>
                  </a:lnTo>
                  <a:cubicBezTo>
                    <a:pt x="40432" y="46635"/>
                    <a:pt x="19384" y="58513"/>
                    <a:pt x="408" y="73268"/>
                  </a:cubicBezTo>
                  <a:lnTo>
                    <a:pt x="408" y="73268"/>
                  </a:lnTo>
                  <a:lnTo>
                    <a:pt x="932856" y="289425"/>
                  </a:lnTo>
                  <a:lnTo>
                    <a:pt x="932856" y="289425"/>
                  </a:lnTo>
                  <a:cubicBezTo>
                    <a:pt x="845607" y="194840"/>
                    <a:pt x="739790" y="119263"/>
                    <a:pt x="622016" y="67417"/>
                  </a:cubicBezTo>
                  <a:lnTo>
                    <a:pt x="648807" y="138693"/>
                  </a:lnTo>
                  <a:cubicBezTo>
                    <a:pt x="648807" y="138693"/>
                    <a:pt x="610031" y="91881"/>
                    <a:pt x="573864" y="48734"/>
                  </a:cubicBezTo>
                  <a:cubicBezTo>
                    <a:pt x="559341" y="43658"/>
                    <a:pt x="544465" y="38958"/>
                    <a:pt x="529237" y="34634"/>
                  </a:cubicBezTo>
                  <a:lnTo>
                    <a:pt x="560610" y="112185"/>
                  </a:lnTo>
                  <a:cubicBezTo>
                    <a:pt x="560610" y="112185"/>
                    <a:pt x="519155" y="65161"/>
                    <a:pt x="481366" y="23142"/>
                  </a:cubicBezTo>
                  <a:close/>
                </a:path>
              </a:pathLst>
            </a:custGeom>
            <a:grpFill/>
            <a:ln w="14100" cap="rnd">
              <a:solidFill>
                <a:schemeClr val="tx1"/>
              </a:solidFill>
              <a:prstDash val="solid"/>
              <a:round/>
            </a:ln>
          </p:spPr>
          <p:txBody>
            <a:bodyPr rtlCol="0" anchor="ctr"/>
            <a:lstStyle/>
            <a:p>
              <a:endParaRPr lang="es-ES" dirty="0"/>
            </a:p>
          </p:txBody>
        </p:sp>
      </p:grpSp>
      <p:sp>
        <p:nvSpPr>
          <p:cNvPr id="37" name="Forma libre: forma 36">
            <a:extLst>
              <a:ext uri="{FF2B5EF4-FFF2-40B4-BE49-F238E27FC236}">
                <a16:creationId xmlns:a16="http://schemas.microsoft.com/office/drawing/2014/main" id="{2625FD11-4A62-4919-8A94-73137E7F7795}"/>
              </a:ext>
            </a:extLst>
          </p:cNvPr>
          <p:cNvSpPr/>
          <p:nvPr userDrawn="1"/>
        </p:nvSpPr>
        <p:spPr>
          <a:xfrm>
            <a:off x="8564419" y="4128654"/>
            <a:ext cx="360935" cy="360935"/>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251759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5" name="Forma libre: forma 4">
            <a:extLst>
              <a:ext uri="{FF2B5EF4-FFF2-40B4-BE49-F238E27FC236}">
                <a16:creationId xmlns:a16="http://schemas.microsoft.com/office/drawing/2014/main" id="{20EFBE80-3125-49E0-AB44-EF90076680B4}"/>
              </a:ext>
            </a:extLst>
          </p:cNvPr>
          <p:cNvSpPr/>
          <p:nvPr userDrawn="1"/>
        </p:nvSpPr>
        <p:spPr>
          <a:xfrm rot="7046936" flipH="1">
            <a:off x="1842146" y="3169167"/>
            <a:ext cx="2341737" cy="2318608"/>
          </a:xfrm>
          <a:custGeom>
            <a:avLst/>
            <a:gdLst>
              <a:gd name="connsiteX0" fmla="*/ 989045 w 2893437"/>
              <a:gd name="connsiteY0" fmla="*/ 1836079 h 2893508"/>
              <a:gd name="connsiteX1" fmla="*/ 989045 w 2893437"/>
              <a:gd name="connsiteY1" fmla="*/ 1836079 h 2893508"/>
              <a:gd name="connsiteX2" fmla="*/ 1111294 w 2893437"/>
              <a:gd name="connsiteY2" fmla="*/ 1767552 h 2893508"/>
              <a:gd name="connsiteX3" fmla="*/ 1213521 w 2893437"/>
              <a:gd name="connsiteY3" fmla="*/ 1837348 h 2893508"/>
              <a:gd name="connsiteX4" fmla="*/ 1158037 w 2893437"/>
              <a:gd name="connsiteY4" fmla="*/ 1749786 h 2893508"/>
              <a:gd name="connsiteX5" fmla="*/ 1218809 w 2893437"/>
              <a:gd name="connsiteY5" fmla="*/ 1731244 h 2893508"/>
              <a:gd name="connsiteX6" fmla="*/ 1399151 w 2893437"/>
              <a:gd name="connsiteY6" fmla="*/ 1853916 h 2893508"/>
              <a:gd name="connsiteX7" fmla="*/ 1308698 w 2893437"/>
              <a:gd name="connsiteY7" fmla="*/ 1711574 h 2893508"/>
              <a:gd name="connsiteX8" fmla="*/ 1391537 w 2893437"/>
              <a:gd name="connsiteY8" fmla="*/ 1700153 h 2893508"/>
              <a:gd name="connsiteX9" fmla="*/ 1578506 w 2893437"/>
              <a:gd name="connsiteY9" fmla="*/ 1827055 h 2893508"/>
              <a:gd name="connsiteX10" fmla="*/ 1493904 w 2893437"/>
              <a:gd name="connsiteY10" fmla="*/ 1693456 h 2893508"/>
              <a:gd name="connsiteX11" fmla="*/ 1561797 w 2893437"/>
              <a:gd name="connsiteY11" fmla="*/ 1693456 h 2893508"/>
              <a:gd name="connsiteX12" fmla="*/ 1721482 w 2893437"/>
              <a:gd name="connsiteY12" fmla="*/ 1843482 h 2893508"/>
              <a:gd name="connsiteX13" fmla="*/ 1650981 w 2893437"/>
              <a:gd name="connsiteY13" fmla="*/ 1697615 h 2893508"/>
              <a:gd name="connsiteX14" fmla="*/ 1726628 w 2893437"/>
              <a:gd name="connsiteY14" fmla="*/ 1704665 h 2893508"/>
              <a:gd name="connsiteX15" fmla="*/ 1906195 w 2893437"/>
              <a:gd name="connsiteY15" fmla="*/ 1903338 h 2893508"/>
              <a:gd name="connsiteX16" fmla="*/ 1830900 w 2893437"/>
              <a:gd name="connsiteY16" fmla="*/ 1719471 h 2893508"/>
              <a:gd name="connsiteX17" fmla="*/ 1929601 w 2893437"/>
              <a:gd name="connsiteY17" fmla="*/ 1738294 h 2893508"/>
              <a:gd name="connsiteX18" fmla="*/ 2085056 w 2893437"/>
              <a:gd name="connsiteY18" fmla="*/ 1912291 h 2893508"/>
              <a:gd name="connsiteX19" fmla="*/ 2023720 w 2893437"/>
              <a:gd name="connsiteY19" fmla="*/ 1760925 h 2893508"/>
              <a:gd name="connsiteX20" fmla="*/ 2110930 w 2893437"/>
              <a:gd name="connsiteY20" fmla="*/ 1788068 h 2893508"/>
              <a:gd name="connsiteX21" fmla="*/ 2257643 w 2893437"/>
              <a:gd name="connsiteY21" fmla="*/ 1964321 h 2893508"/>
              <a:gd name="connsiteX22" fmla="*/ 2205331 w 2893437"/>
              <a:gd name="connsiteY22" fmla="*/ 1824658 h 2893508"/>
              <a:gd name="connsiteX23" fmla="*/ 2402735 w 2893437"/>
              <a:gd name="connsiteY23" fmla="*/ 1925616 h 2893508"/>
              <a:gd name="connsiteX24" fmla="*/ 1158460 w 2893437"/>
              <a:gd name="connsiteY24" fmla="*/ 832284 h 2893508"/>
              <a:gd name="connsiteX25" fmla="*/ 1158460 w 2893437"/>
              <a:gd name="connsiteY25" fmla="*/ 832284 h 2893508"/>
              <a:gd name="connsiteX26" fmla="*/ 1320612 w 2893437"/>
              <a:gd name="connsiteY26" fmla="*/ 829323 h 2893508"/>
              <a:gd name="connsiteX27" fmla="*/ 1386531 w 2893437"/>
              <a:gd name="connsiteY27" fmla="*/ 956225 h 2893508"/>
              <a:gd name="connsiteX28" fmla="*/ 1377859 w 2893437"/>
              <a:gd name="connsiteY28" fmla="*/ 836796 h 2893508"/>
              <a:gd name="connsiteX29" fmla="*/ 1449911 w 2893437"/>
              <a:gd name="connsiteY29" fmla="*/ 850896 h 2893508"/>
              <a:gd name="connsiteX30" fmla="*/ 1566309 w 2893437"/>
              <a:gd name="connsiteY30" fmla="*/ 1074385 h 2893508"/>
              <a:gd name="connsiteX31" fmla="*/ 1552208 w 2893437"/>
              <a:gd name="connsiteY31" fmla="*/ 880084 h 2893508"/>
              <a:gd name="connsiteX32" fmla="*/ 1642803 w 2893437"/>
              <a:gd name="connsiteY32" fmla="*/ 913783 h 2893508"/>
              <a:gd name="connsiteX33" fmla="*/ 1763501 w 2893437"/>
              <a:gd name="connsiteY33" fmla="*/ 1145521 h 2893508"/>
              <a:gd name="connsiteX34" fmla="*/ 1750317 w 2893437"/>
              <a:gd name="connsiteY34" fmla="*/ 963134 h 2893508"/>
              <a:gd name="connsiteX35" fmla="*/ 1819479 w 2893437"/>
              <a:gd name="connsiteY35" fmla="*/ 1000006 h 2893508"/>
              <a:gd name="connsiteX36" fmla="*/ 1900202 w 2893437"/>
              <a:gd name="connsiteY36" fmla="*/ 1240204 h 2893508"/>
              <a:gd name="connsiteX37" fmla="*/ 1908310 w 2893437"/>
              <a:gd name="connsiteY37" fmla="*/ 1053164 h 2893508"/>
              <a:gd name="connsiteX38" fmla="*/ 1981490 w 2893437"/>
              <a:gd name="connsiteY38" fmla="*/ 1101810 h 2893508"/>
              <a:gd name="connsiteX39" fmla="*/ 2055516 w 2893437"/>
              <a:gd name="connsiteY39" fmla="*/ 1402145 h 2893508"/>
              <a:gd name="connsiteX40" fmla="*/ 2079134 w 2893437"/>
              <a:gd name="connsiteY40" fmla="*/ 1174215 h 2893508"/>
              <a:gd name="connsiteX41" fmla="*/ 2169305 w 2893437"/>
              <a:gd name="connsiteY41" fmla="*/ 1247324 h 2893508"/>
              <a:gd name="connsiteX42" fmla="*/ 2232263 w 2893437"/>
              <a:gd name="connsiteY42" fmla="*/ 1509448 h 2893508"/>
              <a:gd name="connsiteX43" fmla="*/ 2252708 w 2893437"/>
              <a:gd name="connsiteY43" fmla="*/ 1321844 h 2893508"/>
              <a:gd name="connsiteX44" fmla="*/ 2326593 w 2893437"/>
              <a:gd name="connsiteY44" fmla="*/ 1397280 h 2893508"/>
              <a:gd name="connsiteX45" fmla="*/ 2379610 w 2893437"/>
              <a:gd name="connsiteY45" fmla="*/ 1656654 h 2893508"/>
              <a:gd name="connsiteX46" fmla="*/ 2402735 w 2893437"/>
              <a:gd name="connsiteY46" fmla="*/ 1486041 h 2893508"/>
              <a:gd name="connsiteX47" fmla="*/ 2559741 w 2893437"/>
              <a:gd name="connsiteY47" fmla="*/ 1716157 h 2893508"/>
              <a:gd name="connsiteX48" fmla="*/ 1956462 w 2893437"/>
              <a:gd name="connsiteY48" fmla="*/ 281317 h 2893508"/>
              <a:gd name="connsiteX49" fmla="*/ 1956462 w 2893437"/>
              <a:gd name="connsiteY49" fmla="*/ 281317 h 2893508"/>
              <a:gd name="connsiteX50" fmla="*/ 2103387 w 2893437"/>
              <a:gd name="connsiteY50" fmla="*/ 349351 h 2893508"/>
              <a:gd name="connsiteX51" fmla="*/ 2107194 w 2893437"/>
              <a:gd name="connsiteY51" fmla="*/ 492398 h 2893508"/>
              <a:gd name="connsiteX52" fmla="*/ 2151610 w 2893437"/>
              <a:gd name="connsiteY52" fmla="*/ 381147 h 2893508"/>
              <a:gd name="connsiteX53" fmla="*/ 2210125 w 2893437"/>
              <a:gd name="connsiteY53" fmla="*/ 425563 h 2893508"/>
              <a:gd name="connsiteX54" fmla="*/ 2217176 w 2893437"/>
              <a:gd name="connsiteY54" fmla="*/ 677393 h 2893508"/>
              <a:gd name="connsiteX55" fmla="*/ 2289298 w 2893437"/>
              <a:gd name="connsiteY55" fmla="*/ 496487 h 2893508"/>
              <a:gd name="connsiteX56" fmla="*/ 2356063 w 2893437"/>
              <a:gd name="connsiteY56" fmla="*/ 566354 h 2893508"/>
              <a:gd name="connsiteX57" fmla="*/ 2363536 w 2893437"/>
              <a:gd name="connsiteY57" fmla="*/ 827208 h 2893508"/>
              <a:gd name="connsiteX58" fmla="*/ 2431287 w 2893437"/>
              <a:gd name="connsiteY58" fmla="*/ 657371 h 2893508"/>
              <a:gd name="connsiteX59" fmla="*/ 2477396 w 2893437"/>
              <a:gd name="connsiteY59" fmla="*/ 720822 h 2893508"/>
              <a:gd name="connsiteX60" fmla="*/ 2445035 w 2893437"/>
              <a:gd name="connsiteY60" fmla="*/ 972370 h 2893508"/>
              <a:gd name="connsiteX61" fmla="*/ 2534008 w 2893437"/>
              <a:gd name="connsiteY61" fmla="*/ 807679 h 2893508"/>
              <a:gd name="connsiteX62" fmla="*/ 2578565 w 2893437"/>
              <a:gd name="connsiteY62" fmla="*/ 883327 h 2893508"/>
              <a:gd name="connsiteX63" fmla="*/ 2513986 w 2893437"/>
              <a:gd name="connsiteY63" fmla="*/ 1185918 h 2893508"/>
              <a:gd name="connsiteX64" fmla="*/ 2635388 w 2893437"/>
              <a:gd name="connsiteY64" fmla="*/ 990912 h 2893508"/>
              <a:gd name="connsiteX65" fmla="*/ 2684739 w 2893437"/>
              <a:gd name="connsiteY65" fmla="*/ 1096099 h 2893508"/>
              <a:gd name="connsiteX66" fmla="*/ 2626928 w 2893437"/>
              <a:gd name="connsiteY66" fmla="*/ 1359421 h 2893508"/>
              <a:gd name="connsiteX67" fmla="*/ 2727040 w 2893437"/>
              <a:gd name="connsiteY67" fmla="*/ 1199525 h 2893508"/>
              <a:gd name="connsiteX68" fmla="*/ 2760599 w 2893437"/>
              <a:gd name="connsiteY68" fmla="*/ 1299636 h 2893508"/>
              <a:gd name="connsiteX69" fmla="*/ 2695033 w 2893437"/>
              <a:gd name="connsiteY69" fmla="*/ 1556190 h 2893508"/>
              <a:gd name="connsiteX70" fmla="*/ 2790491 w 2893437"/>
              <a:gd name="connsiteY70" fmla="*/ 1412508 h 2893508"/>
              <a:gd name="connsiteX71" fmla="*/ 2834625 w 2893437"/>
              <a:gd name="connsiteY71" fmla="*/ 1739352 h 2893508"/>
              <a:gd name="connsiteX72" fmla="*/ 2893845 w 2893437"/>
              <a:gd name="connsiteY72" fmla="*/ 1441132 h 2893508"/>
              <a:gd name="connsiteX73" fmla="*/ 1447162 w 2893437"/>
              <a:gd name="connsiteY73" fmla="*/ 229 h 2893508"/>
              <a:gd name="connsiteX74" fmla="*/ 408 w 2893437"/>
              <a:gd name="connsiteY74" fmla="*/ 1446984 h 2893508"/>
              <a:gd name="connsiteX75" fmla="*/ 1447162 w 2893437"/>
              <a:gd name="connsiteY75" fmla="*/ 2893738 h 2893508"/>
              <a:gd name="connsiteX76" fmla="*/ 2666832 w 2893437"/>
              <a:gd name="connsiteY76" fmla="*/ 2225034 h 289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893437" h="2893508">
                <a:moveTo>
                  <a:pt x="989045" y="1836079"/>
                </a:moveTo>
                <a:lnTo>
                  <a:pt x="989045" y="1836079"/>
                </a:lnTo>
                <a:cubicBezTo>
                  <a:pt x="989045" y="1836079"/>
                  <a:pt x="1027750" y="1802239"/>
                  <a:pt x="1111294" y="1767552"/>
                </a:cubicBezTo>
                <a:cubicBezTo>
                  <a:pt x="1167695" y="1805975"/>
                  <a:pt x="1213521" y="1837348"/>
                  <a:pt x="1213521" y="1837348"/>
                </a:cubicBezTo>
                <a:lnTo>
                  <a:pt x="1158037" y="1749786"/>
                </a:lnTo>
                <a:cubicBezTo>
                  <a:pt x="1176837" y="1743394"/>
                  <a:pt x="1197094" y="1737213"/>
                  <a:pt x="1218809" y="1731244"/>
                </a:cubicBezTo>
                <a:cubicBezTo>
                  <a:pt x="1304327" y="1788914"/>
                  <a:pt x="1399151" y="1853916"/>
                  <a:pt x="1399151" y="1853916"/>
                </a:cubicBezTo>
                <a:lnTo>
                  <a:pt x="1308698" y="1711574"/>
                </a:lnTo>
                <a:cubicBezTo>
                  <a:pt x="1334642" y="1707062"/>
                  <a:pt x="1362208" y="1703185"/>
                  <a:pt x="1391537" y="1700153"/>
                </a:cubicBezTo>
                <a:cubicBezTo>
                  <a:pt x="1478676" y="1758951"/>
                  <a:pt x="1578506" y="1827055"/>
                  <a:pt x="1578506" y="1827055"/>
                </a:cubicBezTo>
                <a:lnTo>
                  <a:pt x="1493904" y="1693456"/>
                </a:lnTo>
                <a:cubicBezTo>
                  <a:pt x="1515760" y="1692892"/>
                  <a:pt x="1538391" y="1692751"/>
                  <a:pt x="1561797" y="1693456"/>
                </a:cubicBezTo>
                <a:cubicBezTo>
                  <a:pt x="1638643" y="1765014"/>
                  <a:pt x="1721482" y="1843482"/>
                  <a:pt x="1721482" y="1843482"/>
                </a:cubicBezTo>
                <a:lnTo>
                  <a:pt x="1650981" y="1697615"/>
                </a:lnTo>
                <a:cubicBezTo>
                  <a:pt x="1675468" y="1699401"/>
                  <a:pt x="1700684" y="1701751"/>
                  <a:pt x="1726628" y="1704665"/>
                </a:cubicBezTo>
                <a:cubicBezTo>
                  <a:pt x="1805942" y="1791593"/>
                  <a:pt x="1906195" y="1903338"/>
                  <a:pt x="1906195" y="1903338"/>
                </a:cubicBezTo>
                <a:lnTo>
                  <a:pt x="1830900" y="1719471"/>
                </a:lnTo>
                <a:cubicBezTo>
                  <a:pt x="1862837" y="1724829"/>
                  <a:pt x="1895690" y="1731033"/>
                  <a:pt x="1929601" y="1738294"/>
                </a:cubicBezTo>
                <a:cubicBezTo>
                  <a:pt x="2003557" y="1820569"/>
                  <a:pt x="2085056" y="1912291"/>
                  <a:pt x="2085056" y="1912291"/>
                </a:cubicBezTo>
                <a:lnTo>
                  <a:pt x="2023720" y="1760925"/>
                </a:lnTo>
                <a:cubicBezTo>
                  <a:pt x="2053425" y="1769103"/>
                  <a:pt x="2082495" y="1778151"/>
                  <a:pt x="2110930" y="1788068"/>
                </a:cubicBezTo>
                <a:cubicBezTo>
                  <a:pt x="2181431" y="1872670"/>
                  <a:pt x="2257643" y="1964321"/>
                  <a:pt x="2257643" y="1964321"/>
                </a:cubicBezTo>
                <a:lnTo>
                  <a:pt x="2205331" y="1824658"/>
                </a:lnTo>
                <a:cubicBezTo>
                  <a:pt x="2273330" y="1853829"/>
                  <a:pt x="2339281" y="1887559"/>
                  <a:pt x="2402735" y="1925616"/>
                </a:cubicBezTo>
                <a:lnTo>
                  <a:pt x="1158460" y="832284"/>
                </a:lnTo>
                <a:lnTo>
                  <a:pt x="1158460" y="832284"/>
                </a:lnTo>
                <a:cubicBezTo>
                  <a:pt x="1158460" y="832284"/>
                  <a:pt x="1216411" y="819030"/>
                  <a:pt x="1320612" y="829323"/>
                </a:cubicBezTo>
                <a:cubicBezTo>
                  <a:pt x="1357132" y="899401"/>
                  <a:pt x="1386531" y="956225"/>
                  <a:pt x="1386531" y="956225"/>
                </a:cubicBezTo>
                <a:lnTo>
                  <a:pt x="1377859" y="836796"/>
                </a:lnTo>
                <a:cubicBezTo>
                  <a:pt x="1400349" y="840462"/>
                  <a:pt x="1424390" y="845186"/>
                  <a:pt x="1449911" y="850896"/>
                </a:cubicBezTo>
                <a:cubicBezTo>
                  <a:pt x="1505396" y="956648"/>
                  <a:pt x="1566309" y="1074385"/>
                  <a:pt x="1566309" y="1074385"/>
                </a:cubicBezTo>
                <a:lnTo>
                  <a:pt x="1552208" y="880084"/>
                </a:lnTo>
                <a:cubicBezTo>
                  <a:pt x="1581114" y="889672"/>
                  <a:pt x="1611288" y="900811"/>
                  <a:pt x="1642803" y="913783"/>
                </a:cubicBezTo>
                <a:cubicBezTo>
                  <a:pt x="1699204" y="1021298"/>
                  <a:pt x="1763501" y="1145521"/>
                  <a:pt x="1763501" y="1145521"/>
                </a:cubicBezTo>
                <a:lnTo>
                  <a:pt x="1750317" y="963134"/>
                </a:lnTo>
                <a:cubicBezTo>
                  <a:pt x="1772877" y="974461"/>
                  <a:pt x="1795931" y="986752"/>
                  <a:pt x="1819479" y="1000006"/>
                </a:cubicBezTo>
                <a:cubicBezTo>
                  <a:pt x="1858677" y="1115346"/>
                  <a:pt x="1900202" y="1240204"/>
                  <a:pt x="1900202" y="1240204"/>
                </a:cubicBezTo>
                <a:lnTo>
                  <a:pt x="1908310" y="1053164"/>
                </a:lnTo>
                <a:cubicBezTo>
                  <a:pt x="1932280" y="1068392"/>
                  <a:pt x="1956674" y="1084537"/>
                  <a:pt x="1981490" y="1101810"/>
                </a:cubicBezTo>
                <a:cubicBezTo>
                  <a:pt x="2014555" y="1233647"/>
                  <a:pt x="2055516" y="1402145"/>
                  <a:pt x="2055516" y="1402145"/>
                </a:cubicBezTo>
                <a:lnTo>
                  <a:pt x="2079134" y="1174215"/>
                </a:lnTo>
                <a:cubicBezTo>
                  <a:pt x="2108651" y="1197057"/>
                  <a:pt x="2138708" y="1221427"/>
                  <a:pt x="2169305" y="1247324"/>
                </a:cubicBezTo>
                <a:cubicBezTo>
                  <a:pt x="2199550" y="1371547"/>
                  <a:pt x="2232263" y="1509448"/>
                  <a:pt x="2232263" y="1509448"/>
                </a:cubicBezTo>
                <a:lnTo>
                  <a:pt x="2252708" y="1321844"/>
                </a:lnTo>
                <a:cubicBezTo>
                  <a:pt x="2278417" y="1346472"/>
                  <a:pt x="2303046" y="1371618"/>
                  <a:pt x="2326593" y="1397280"/>
                </a:cubicBezTo>
                <a:cubicBezTo>
                  <a:pt x="2352467" y="1521856"/>
                  <a:pt x="2379610" y="1656654"/>
                  <a:pt x="2379610" y="1656654"/>
                </a:cubicBezTo>
                <a:lnTo>
                  <a:pt x="2402735" y="1486041"/>
                </a:lnTo>
                <a:cubicBezTo>
                  <a:pt x="2460584" y="1558836"/>
                  <a:pt x="2513057" y="1635744"/>
                  <a:pt x="2559741" y="1716157"/>
                </a:cubicBezTo>
                <a:lnTo>
                  <a:pt x="1956462" y="281317"/>
                </a:lnTo>
                <a:lnTo>
                  <a:pt x="1956462" y="281317"/>
                </a:lnTo>
                <a:cubicBezTo>
                  <a:pt x="1956462" y="281317"/>
                  <a:pt x="2014343" y="294642"/>
                  <a:pt x="2103387" y="349351"/>
                </a:cubicBezTo>
                <a:cubicBezTo>
                  <a:pt x="2105643" y="428383"/>
                  <a:pt x="2107194" y="492398"/>
                  <a:pt x="2107194" y="492398"/>
                </a:cubicBezTo>
                <a:lnTo>
                  <a:pt x="2151610" y="381147"/>
                </a:lnTo>
                <a:cubicBezTo>
                  <a:pt x="2170222" y="394260"/>
                  <a:pt x="2189750" y="408995"/>
                  <a:pt x="2210125" y="425563"/>
                </a:cubicBezTo>
                <a:cubicBezTo>
                  <a:pt x="2213932" y="544639"/>
                  <a:pt x="2217176" y="677393"/>
                  <a:pt x="2217176" y="677393"/>
                </a:cubicBezTo>
                <a:lnTo>
                  <a:pt x="2289298" y="496487"/>
                </a:lnTo>
                <a:cubicBezTo>
                  <a:pt x="2311083" y="517637"/>
                  <a:pt x="2333432" y="540903"/>
                  <a:pt x="2356063" y="566354"/>
                </a:cubicBezTo>
                <a:cubicBezTo>
                  <a:pt x="2360011" y="687686"/>
                  <a:pt x="2363536" y="827208"/>
                  <a:pt x="2363536" y="827208"/>
                </a:cubicBezTo>
                <a:lnTo>
                  <a:pt x="2431287" y="657371"/>
                </a:lnTo>
                <a:cubicBezTo>
                  <a:pt x="2446610" y="677440"/>
                  <a:pt x="2461979" y="698590"/>
                  <a:pt x="2477396" y="720822"/>
                </a:cubicBezTo>
                <a:cubicBezTo>
                  <a:pt x="2462379" y="841872"/>
                  <a:pt x="2445035" y="972370"/>
                  <a:pt x="2445035" y="972370"/>
                </a:cubicBezTo>
                <a:lnTo>
                  <a:pt x="2534008" y="807679"/>
                </a:lnTo>
                <a:cubicBezTo>
                  <a:pt x="2548907" y="831790"/>
                  <a:pt x="2563759" y="857006"/>
                  <a:pt x="2578565" y="883327"/>
                </a:cubicBezTo>
                <a:cubicBezTo>
                  <a:pt x="2550787" y="1016433"/>
                  <a:pt x="2513986" y="1185918"/>
                  <a:pt x="2513986" y="1185918"/>
                </a:cubicBezTo>
                <a:lnTo>
                  <a:pt x="2635388" y="990912"/>
                </a:lnTo>
                <a:cubicBezTo>
                  <a:pt x="2652027" y="1024423"/>
                  <a:pt x="2668477" y="1059486"/>
                  <a:pt x="2684739" y="1096099"/>
                </a:cubicBezTo>
                <a:cubicBezTo>
                  <a:pt x="2657737" y="1221027"/>
                  <a:pt x="2626928" y="1359421"/>
                  <a:pt x="2626928" y="1359421"/>
                </a:cubicBezTo>
                <a:lnTo>
                  <a:pt x="2727040" y="1199525"/>
                </a:lnTo>
                <a:cubicBezTo>
                  <a:pt x="2739495" y="1232942"/>
                  <a:pt x="2750681" y="1266313"/>
                  <a:pt x="2760599" y="1299636"/>
                </a:cubicBezTo>
                <a:cubicBezTo>
                  <a:pt x="2729507" y="1423013"/>
                  <a:pt x="2695033" y="1556190"/>
                  <a:pt x="2695033" y="1556190"/>
                </a:cubicBezTo>
                <a:lnTo>
                  <a:pt x="2790491" y="1412508"/>
                </a:lnTo>
                <a:cubicBezTo>
                  <a:pt x="2814424" y="1520011"/>
                  <a:pt x="2829188" y="1629352"/>
                  <a:pt x="2834625" y="1739352"/>
                </a:cubicBezTo>
                <a:lnTo>
                  <a:pt x="2893845" y="1441132"/>
                </a:lnTo>
                <a:cubicBezTo>
                  <a:pt x="2890673" y="644821"/>
                  <a:pt x="2244178" y="229"/>
                  <a:pt x="1447162" y="229"/>
                </a:cubicBezTo>
                <a:cubicBezTo>
                  <a:pt x="648102" y="229"/>
                  <a:pt x="408" y="647994"/>
                  <a:pt x="408" y="1446984"/>
                </a:cubicBezTo>
                <a:cubicBezTo>
                  <a:pt x="408" y="2245973"/>
                  <a:pt x="648102" y="2893738"/>
                  <a:pt x="1447162" y="2893738"/>
                </a:cubicBezTo>
                <a:cubicBezTo>
                  <a:pt x="1941281" y="2893916"/>
                  <a:pt x="2401267" y="2641722"/>
                  <a:pt x="2666832" y="2225034"/>
                </a:cubicBezTo>
                <a:close/>
              </a:path>
            </a:pathLst>
          </a:custGeom>
          <a:solidFill>
            <a:schemeClr val="accent3"/>
          </a:solidFill>
          <a:ln w="7050" cap="flat">
            <a:noFill/>
            <a:prstDash val="solid"/>
            <a:miter/>
          </a:ln>
        </p:spPr>
        <p:txBody>
          <a:bodyPr rtlCol="0" anchor="ctr"/>
          <a:lstStyle/>
          <a:p>
            <a:endParaRPr lang="es-ES" dirty="0"/>
          </a:p>
        </p:txBody>
      </p:sp>
      <p:grpSp>
        <p:nvGrpSpPr>
          <p:cNvPr id="6" name="Grupo 5">
            <a:extLst>
              <a:ext uri="{FF2B5EF4-FFF2-40B4-BE49-F238E27FC236}">
                <a16:creationId xmlns:a16="http://schemas.microsoft.com/office/drawing/2014/main" id="{9D44F0D4-BD2C-4A4E-8641-35AB56411621}"/>
              </a:ext>
            </a:extLst>
          </p:cNvPr>
          <p:cNvGrpSpPr/>
          <p:nvPr userDrawn="1"/>
        </p:nvGrpSpPr>
        <p:grpSpPr>
          <a:xfrm>
            <a:off x="105521" y="1842847"/>
            <a:ext cx="3752613" cy="2107742"/>
            <a:chOff x="69514" y="2735725"/>
            <a:chExt cx="1927431" cy="1093412"/>
          </a:xfrm>
        </p:grpSpPr>
        <p:sp>
          <p:nvSpPr>
            <p:cNvPr id="7" name="Forma libre: forma 6">
              <a:extLst>
                <a:ext uri="{FF2B5EF4-FFF2-40B4-BE49-F238E27FC236}">
                  <a16:creationId xmlns:a16="http://schemas.microsoft.com/office/drawing/2014/main" id="{B62EF97E-F22A-46A7-A314-E80E4ADA254C}"/>
                </a:ext>
              </a:extLst>
            </p:cNvPr>
            <p:cNvSpPr/>
            <p:nvPr/>
          </p:nvSpPr>
          <p:spPr>
            <a:xfrm>
              <a:off x="69514" y="2735735"/>
              <a:ext cx="1927431" cy="1093402"/>
            </a:xfrm>
            <a:custGeom>
              <a:avLst/>
              <a:gdLst>
                <a:gd name="connsiteX0" fmla="*/ 0 w 1927431"/>
                <a:gd name="connsiteY0" fmla="*/ 0 h 1093402"/>
                <a:gd name="connsiteX1" fmla="*/ 1927431 w 1927431"/>
                <a:gd name="connsiteY1" fmla="*/ 0 h 1093402"/>
                <a:gd name="connsiteX2" fmla="*/ 1927431 w 1927431"/>
                <a:gd name="connsiteY2" fmla="*/ 1093403 h 1093402"/>
                <a:gd name="connsiteX3" fmla="*/ 0 w 1927431"/>
                <a:gd name="connsiteY3" fmla="*/ 1093403 h 1093402"/>
              </a:gdLst>
              <a:ahLst/>
              <a:cxnLst>
                <a:cxn ang="0">
                  <a:pos x="connsiteX0" y="connsiteY0"/>
                </a:cxn>
                <a:cxn ang="0">
                  <a:pos x="connsiteX1" y="connsiteY1"/>
                </a:cxn>
                <a:cxn ang="0">
                  <a:pos x="connsiteX2" y="connsiteY2"/>
                </a:cxn>
                <a:cxn ang="0">
                  <a:pos x="connsiteX3" y="connsiteY3"/>
                </a:cxn>
              </a:cxnLst>
              <a:rect l="l" t="t" r="r" b="b"/>
              <a:pathLst>
                <a:path w="1927431" h="1093402">
                  <a:moveTo>
                    <a:pt x="0" y="0"/>
                  </a:moveTo>
                  <a:lnTo>
                    <a:pt x="1927431" y="0"/>
                  </a:lnTo>
                  <a:lnTo>
                    <a:pt x="1927431" y="1093403"/>
                  </a:lnTo>
                  <a:lnTo>
                    <a:pt x="0" y="1093403"/>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9" name="Forma libre: forma 8">
              <a:extLst>
                <a:ext uri="{FF2B5EF4-FFF2-40B4-BE49-F238E27FC236}">
                  <a16:creationId xmlns:a16="http://schemas.microsoft.com/office/drawing/2014/main" id="{D21C1F5F-B93A-4287-9800-B9681EF47ADB}"/>
                </a:ext>
              </a:extLst>
            </p:cNvPr>
            <p:cNvSpPr/>
            <p:nvPr/>
          </p:nvSpPr>
          <p:spPr>
            <a:xfrm>
              <a:off x="69514" y="2735735"/>
              <a:ext cx="1927431" cy="102790"/>
            </a:xfrm>
            <a:custGeom>
              <a:avLst/>
              <a:gdLst>
                <a:gd name="connsiteX0" fmla="*/ 0 w 1927431"/>
                <a:gd name="connsiteY0" fmla="*/ 0 h 102790"/>
                <a:gd name="connsiteX1" fmla="*/ 1927431 w 1927431"/>
                <a:gd name="connsiteY1" fmla="*/ 0 h 102790"/>
                <a:gd name="connsiteX2" fmla="*/ 1927431 w 1927431"/>
                <a:gd name="connsiteY2" fmla="*/ 102791 h 102790"/>
                <a:gd name="connsiteX3" fmla="*/ 0 w 1927431"/>
                <a:gd name="connsiteY3" fmla="*/ 102791 h 102790"/>
              </a:gdLst>
              <a:ahLst/>
              <a:cxnLst>
                <a:cxn ang="0">
                  <a:pos x="connsiteX0" y="connsiteY0"/>
                </a:cxn>
                <a:cxn ang="0">
                  <a:pos x="connsiteX1" y="connsiteY1"/>
                </a:cxn>
                <a:cxn ang="0">
                  <a:pos x="connsiteX2" y="connsiteY2"/>
                </a:cxn>
                <a:cxn ang="0">
                  <a:pos x="connsiteX3" y="connsiteY3"/>
                </a:cxn>
              </a:cxnLst>
              <a:rect l="l" t="t" r="r" b="b"/>
              <a:pathLst>
                <a:path w="1927431" h="102790">
                  <a:moveTo>
                    <a:pt x="0" y="0"/>
                  </a:moveTo>
                  <a:lnTo>
                    <a:pt x="1927431" y="0"/>
                  </a:lnTo>
                  <a:lnTo>
                    <a:pt x="1927431" y="102791"/>
                  </a:lnTo>
                  <a:lnTo>
                    <a:pt x="0" y="102791"/>
                  </a:lnTo>
                  <a:close/>
                </a:path>
              </a:pathLst>
            </a:custGeom>
            <a:solidFill>
              <a:schemeClr val="bg2"/>
            </a:solidFill>
            <a:ln w="14100" cap="rnd">
              <a:solidFill>
                <a:schemeClr val="tx1"/>
              </a:solidFill>
              <a:prstDash val="solid"/>
              <a:round/>
            </a:ln>
          </p:spPr>
          <p:txBody>
            <a:bodyPr rtlCol="0" anchor="ctr"/>
            <a:lstStyle/>
            <a:p>
              <a:endParaRPr lang="es-ES" dirty="0"/>
            </a:p>
          </p:txBody>
        </p:sp>
        <p:grpSp>
          <p:nvGrpSpPr>
            <p:cNvPr id="10" name="Gráfico 3">
              <a:extLst>
                <a:ext uri="{FF2B5EF4-FFF2-40B4-BE49-F238E27FC236}">
                  <a16:creationId xmlns:a16="http://schemas.microsoft.com/office/drawing/2014/main" id="{A4B401A7-BF61-4BFE-B77B-5871D7E481BB}"/>
                </a:ext>
              </a:extLst>
            </p:cNvPr>
            <p:cNvGrpSpPr/>
            <p:nvPr/>
          </p:nvGrpSpPr>
          <p:grpSpPr>
            <a:xfrm>
              <a:off x="69514" y="2735725"/>
              <a:ext cx="1927431" cy="102796"/>
              <a:chOff x="69514" y="2721694"/>
              <a:chExt cx="1927431" cy="127901"/>
            </a:xfrm>
          </p:grpSpPr>
          <p:sp>
            <p:nvSpPr>
              <p:cNvPr id="19" name="Forma libre: forma 18">
                <a:extLst>
                  <a:ext uri="{FF2B5EF4-FFF2-40B4-BE49-F238E27FC236}">
                    <a16:creationId xmlns:a16="http://schemas.microsoft.com/office/drawing/2014/main" id="{F1920498-7903-4035-9D5C-3DCF13B6E471}"/>
                  </a:ext>
                </a:extLst>
              </p:cNvPr>
              <p:cNvSpPr/>
              <p:nvPr/>
            </p:nvSpPr>
            <p:spPr>
              <a:xfrm>
                <a:off x="75364" y="2724596"/>
                <a:ext cx="56683" cy="56683"/>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0" name="Forma libre: forma 19">
                <a:extLst>
                  <a:ext uri="{FF2B5EF4-FFF2-40B4-BE49-F238E27FC236}">
                    <a16:creationId xmlns:a16="http://schemas.microsoft.com/office/drawing/2014/main" id="{BAB02CC3-DB6E-4EDC-95DD-EA173EBDD319}"/>
                  </a:ext>
                </a:extLst>
              </p:cNvPr>
              <p:cNvSpPr/>
              <p:nvPr/>
            </p:nvSpPr>
            <p:spPr>
              <a:xfrm>
                <a:off x="69514"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1" name="Forma libre: forma 20">
                <a:extLst>
                  <a:ext uri="{FF2B5EF4-FFF2-40B4-BE49-F238E27FC236}">
                    <a16:creationId xmlns:a16="http://schemas.microsoft.com/office/drawing/2014/main" id="{D2547F5E-9C0A-4460-968D-9DAD8E9FFCC9}"/>
                  </a:ext>
                </a:extLst>
              </p:cNvPr>
              <p:cNvSpPr/>
              <p:nvPr/>
            </p:nvSpPr>
            <p:spPr>
              <a:xfrm>
                <a:off x="132048"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2" name="Forma libre: forma 21">
                <a:extLst>
                  <a:ext uri="{FF2B5EF4-FFF2-40B4-BE49-F238E27FC236}">
                    <a16:creationId xmlns:a16="http://schemas.microsoft.com/office/drawing/2014/main" id="{E34443C2-D47A-44D3-90E2-6A692023EC85}"/>
                  </a:ext>
                </a:extLst>
              </p:cNvPr>
              <p:cNvSpPr/>
              <p:nvPr/>
            </p:nvSpPr>
            <p:spPr>
              <a:xfrm>
                <a:off x="194512"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3" name="Forma libre: forma 22">
                <a:extLst>
                  <a:ext uri="{FF2B5EF4-FFF2-40B4-BE49-F238E27FC236}">
                    <a16:creationId xmlns:a16="http://schemas.microsoft.com/office/drawing/2014/main" id="{6903BED6-1039-4AF7-90AB-32A91D662AA2}"/>
                  </a:ext>
                </a:extLst>
              </p:cNvPr>
              <p:cNvSpPr/>
              <p:nvPr/>
            </p:nvSpPr>
            <p:spPr>
              <a:xfrm>
                <a:off x="257047"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4" name="Forma libre: forma 23">
                <a:extLst>
                  <a:ext uri="{FF2B5EF4-FFF2-40B4-BE49-F238E27FC236}">
                    <a16:creationId xmlns:a16="http://schemas.microsoft.com/office/drawing/2014/main" id="{467B41FA-0F75-48F9-A2EA-4AA988C20A07}"/>
                  </a:ext>
                </a:extLst>
              </p:cNvPr>
              <p:cNvSpPr/>
              <p:nvPr/>
            </p:nvSpPr>
            <p:spPr>
              <a:xfrm>
                <a:off x="319511"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5" name="Forma libre: forma 24">
                <a:extLst>
                  <a:ext uri="{FF2B5EF4-FFF2-40B4-BE49-F238E27FC236}">
                    <a16:creationId xmlns:a16="http://schemas.microsoft.com/office/drawing/2014/main" id="{B7690B8A-B9EC-4C8D-9931-0D3CC7DD0B94}"/>
                  </a:ext>
                </a:extLst>
              </p:cNvPr>
              <p:cNvSpPr/>
              <p:nvPr/>
            </p:nvSpPr>
            <p:spPr>
              <a:xfrm>
                <a:off x="382045"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6" name="Forma libre: forma 25">
                <a:extLst>
                  <a:ext uri="{FF2B5EF4-FFF2-40B4-BE49-F238E27FC236}">
                    <a16:creationId xmlns:a16="http://schemas.microsoft.com/office/drawing/2014/main" id="{A637FA99-118C-4F92-8055-E28EA73E3F5D}"/>
                  </a:ext>
                </a:extLst>
              </p:cNvPr>
              <p:cNvSpPr/>
              <p:nvPr/>
            </p:nvSpPr>
            <p:spPr>
              <a:xfrm>
                <a:off x="444509"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7" name="Forma libre: forma 26">
                <a:extLst>
                  <a:ext uri="{FF2B5EF4-FFF2-40B4-BE49-F238E27FC236}">
                    <a16:creationId xmlns:a16="http://schemas.microsoft.com/office/drawing/2014/main" id="{139E06D3-157D-42A4-83C9-A65DA0384320}"/>
                  </a:ext>
                </a:extLst>
              </p:cNvPr>
              <p:cNvSpPr/>
              <p:nvPr/>
            </p:nvSpPr>
            <p:spPr>
              <a:xfrm>
                <a:off x="507044" y="2724596"/>
                <a:ext cx="124928" cy="124998"/>
              </a:xfrm>
              <a:custGeom>
                <a:avLst/>
                <a:gdLst>
                  <a:gd name="connsiteX0" fmla="*/ 124928 w 124928"/>
                  <a:gd name="connsiteY0" fmla="*/ 0 h 124998"/>
                  <a:gd name="connsiteX1" fmla="*/ 0 w 124928"/>
                  <a:gd name="connsiteY1" fmla="*/ 124999 h 124998"/>
                </a:gdLst>
                <a:ahLst/>
                <a:cxnLst>
                  <a:cxn ang="0">
                    <a:pos x="connsiteX0" y="connsiteY0"/>
                  </a:cxn>
                  <a:cxn ang="0">
                    <a:pos x="connsiteX1" y="connsiteY1"/>
                  </a:cxn>
                </a:cxnLst>
                <a:rect l="l" t="t" r="r" b="b"/>
                <a:pathLst>
                  <a:path w="124928" h="124998">
                    <a:moveTo>
                      <a:pt x="124928" y="0"/>
                    </a:moveTo>
                    <a:lnTo>
                      <a:pt x="0" y="124999"/>
                    </a:lnTo>
                  </a:path>
                </a:pathLst>
              </a:custGeom>
              <a:ln w="14100" cap="rnd">
                <a:solidFill>
                  <a:schemeClr val="tx1"/>
                </a:solidFill>
                <a:prstDash val="solid"/>
                <a:round/>
              </a:ln>
            </p:spPr>
            <p:txBody>
              <a:bodyPr rtlCol="0" anchor="ctr"/>
              <a:lstStyle/>
              <a:p>
                <a:endParaRPr lang="es-ES" dirty="0"/>
              </a:p>
            </p:txBody>
          </p:sp>
          <p:sp>
            <p:nvSpPr>
              <p:cNvPr id="28" name="Forma libre: forma 27">
                <a:extLst>
                  <a:ext uri="{FF2B5EF4-FFF2-40B4-BE49-F238E27FC236}">
                    <a16:creationId xmlns:a16="http://schemas.microsoft.com/office/drawing/2014/main" id="{BDBDFB2B-6D52-4649-9486-F9FE2C1CAF3B}"/>
                  </a:ext>
                </a:extLst>
              </p:cNvPr>
              <p:cNvSpPr/>
              <p:nvPr/>
            </p:nvSpPr>
            <p:spPr>
              <a:xfrm>
                <a:off x="569508"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29" name="Forma libre: forma 28">
                <a:extLst>
                  <a:ext uri="{FF2B5EF4-FFF2-40B4-BE49-F238E27FC236}">
                    <a16:creationId xmlns:a16="http://schemas.microsoft.com/office/drawing/2014/main" id="{CE4A881B-2248-45FA-B3C5-0C3F349E0B70}"/>
                  </a:ext>
                </a:extLst>
              </p:cNvPr>
              <p:cNvSpPr/>
              <p:nvPr/>
            </p:nvSpPr>
            <p:spPr>
              <a:xfrm>
                <a:off x="631972"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0" name="Forma libre: forma 29">
                <a:extLst>
                  <a:ext uri="{FF2B5EF4-FFF2-40B4-BE49-F238E27FC236}">
                    <a16:creationId xmlns:a16="http://schemas.microsoft.com/office/drawing/2014/main" id="{478F9577-867D-442C-919F-4F9DD809F381}"/>
                  </a:ext>
                </a:extLst>
              </p:cNvPr>
              <p:cNvSpPr/>
              <p:nvPr/>
            </p:nvSpPr>
            <p:spPr>
              <a:xfrm>
                <a:off x="694506"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1" name="Forma libre: forma 30">
                <a:extLst>
                  <a:ext uri="{FF2B5EF4-FFF2-40B4-BE49-F238E27FC236}">
                    <a16:creationId xmlns:a16="http://schemas.microsoft.com/office/drawing/2014/main" id="{948B1CFE-A970-4F52-A0AF-4490E22598D0}"/>
                  </a:ext>
                </a:extLst>
              </p:cNvPr>
              <p:cNvSpPr/>
              <p:nvPr/>
            </p:nvSpPr>
            <p:spPr>
              <a:xfrm>
                <a:off x="756970"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2" name="Forma libre: forma 31">
                <a:extLst>
                  <a:ext uri="{FF2B5EF4-FFF2-40B4-BE49-F238E27FC236}">
                    <a16:creationId xmlns:a16="http://schemas.microsoft.com/office/drawing/2014/main" id="{233EBAF0-B834-4056-802B-462E6A0DB155}"/>
                  </a:ext>
                </a:extLst>
              </p:cNvPr>
              <p:cNvSpPr/>
              <p:nvPr/>
            </p:nvSpPr>
            <p:spPr>
              <a:xfrm>
                <a:off x="819505"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3" name="Forma libre: forma 32">
                <a:extLst>
                  <a:ext uri="{FF2B5EF4-FFF2-40B4-BE49-F238E27FC236}">
                    <a16:creationId xmlns:a16="http://schemas.microsoft.com/office/drawing/2014/main" id="{6D7D45E7-3613-4350-BAD8-B0068E04E79B}"/>
                  </a:ext>
                </a:extLst>
              </p:cNvPr>
              <p:cNvSpPr/>
              <p:nvPr/>
            </p:nvSpPr>
            <p:spPr>
              <a:xfrm>
                <a:off x="881969"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4" name="Forma libre: forma 33">
                <a:extLst>
                  <a:ext uri="{FF2B5EF4-FFF2-40B4-BE49-F238E27FC236}">
                    <a16:creationId xmlns:a16="http://schemas.microsoft.com/office/drawing/2014/main" id="{1164ACC6-7296-4369-BF65-CCE481A8BA48}"/>
                  </a:ext>
                </a:extLst>
              </p:cNvPr>
              <p:cNvSpPr/>
              <p:nvPr/>
            </p:nvSpPr>
            <p:spPr>
              <a:xfrm>
                <a:off x="944503"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5" name="Forma libre: forma 34">
                <a:extLst>
                  <a:ext uri="{FF2B5EF4-FFF2-40B4-BE49-F238E27FC236}">
                    <a16:creationId xmlns:a16="http://schemas.microsoft.com/office/drawing/2014/main" id="{CB8341C1-C7DD-4F66-86DF-2077BE5D0378}"/>
                  </a:ext>
                </a:extLst>
              </p:cNvPr>
              <p:cNvSpPr/>
              <p:nvPr/>
            </p:nvSpPr>
            <p:spPr>
              <a:xfrm>
                <a:off x="1006968"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6" name="Forma libre: forma 35">
                <a:extLst>
                  <a:ext uri="{FF2B5EF4-FFF2-40B4-BE49-F238E27FC236}">
                    <a16:creationId xmlns:a16="http://schemas.microsoft.com/office/drawing/2014/main" id="{76F4AA14-B349-402B-AB28-3A8F3C1BCD36}"/>
                  </a:ext>
                </a:extLst>
              </p:cNvPr>
              <p:cNvSpPr/>
              <p:nvPr/>
            </p:nvSpPr>
            <p:spPr>
              <a:xfrm>
                <a:off x="1069502" y="2724596"/>
                <a:ext cx="124928" cy="124998"/>
              </a:xfrm>
              <a:custGeom>
                <a:avLst/>
                <a:gdLst>
                  <a:gd name="connsiteX0" fmla="*/ 124928 w 124928"/>
                  <a:gd name="connsiteY0" fmla="*/ 0 h 124998"/>
                  <a:gd name="connsiteX1" fmla="*/ 0 w 124928"/>
                  <a:gd name="connsiteY1" fmla="*/ 124999 h 124998"/>
                </a:gdLst>
                <a:ahLst/>
                <a:cxnLst>
                  <a:cxn ang="0">
                    <a:pos x="connsiteX0" y="connsiteY0"/>
                  </a:cxn>
                  <a:cxn ang="0">
                    <a:pos x="connsiteX1" y="connsiteY1"/>
                  </a:cxn>
                </a:cxnLst>
                <a:rect l="l" t="t" r="r" b="b"/>
                <a:pathLst>
                  <a:path w="124928" h="124998">
                    <a:moveTo>
                      <a:pt x="124928" y="0"/>
                    </a:moveTo>
                    <a:lnTo>
                      <a:pt x="0" y="124999"/>
                    </a:lnTo>
                  </a:path>
                </a:pathLst>
              </a:custGeom>
              <a:ln w="14100" cap="rnd">
                <a:solidFill>
                  <a:schemeClr val="tx1"/>
                </a:solidFill>
                <a:prstDash val="solid"/>
                <a:round/>
              </a:ln>
            </p:spPr>
            <p:txBody>
              <a:bodyPr rtlCol="0" anchor="ctr"/>
              <a:lstStyle/>
              <a:p>
                <a:endParaRPr lang="es-ES" dirty="0"/>
              </a:p>
            </p:txBody>
          </p:sp>
          <p:sp>
            <p:nvSpPr>
              <p:cNvPr id="37" name="Forma libre: forma 36">
                <a:extLst>
                  <a:ext uri="{FF2B5EF4-FFF2-40B4-BE49-F238E27FC236}">
                    <a16:creationId xmlns:a16="http://schemas.microsoft.com/office/drawing/2014/main" id="{72E70200-EE8C-4B6C-9225-5EA0D790DA2B}"/>
                  </a:ext>
                </a:extLst>
              </p:cNvPr>
              <p:cNvSpPr/>
              <p:nvPr/>
            </p:nvSpPr>
            <p:spPr>
              <a:xfrm>
                <a:off x="1131966"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8" name="Forma libre: forma 37">
                <a:extLst>
                  <a:ext uri="{FF2B5EF4-FFF2-40B4-BE49-F238E27FC236}">
                    <a16:creationId xmlns:a16="http://schemas.microsoft.com/office/drawing/2014/main" id="{C83A4AAE-E7F3-4623-975F-38629725A807}"/>
                  </a:ext>
                </a:extLst>
              </p:cNvPr>
              <p:cNvSpPr/>
              <p:nvPr/>
            </p:nvSpPr>
            <p:spPr>
              <a:xfrm>
                <a:off x="1194430"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39" name="Forma libre: forma 38">
                <a:extLst>
                  <a:ext uri="{FF2B5EF4-FFF2-40B4-BE49-F238E27FC236}">
                    <a16:creationId xmlns:a16="http://schemas.microsoft.com/office/drawing/2014/main" id="{9CA96F0F-AD2B-4AF2-A643-A2648B0820D0}"/>
                  </a:ext>
                </a:extLst>
              </p:cNvPr>
              <p:cNvSpPr/>
              <p:nvPr/>
            </p:nvSpPr>
            <p:spPr>
              <a:xfrm>
                <a:off x="1256965"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40" name="Forma libre: forma 39">
                <a:extLst>
                  <a:ext uri="{FF2B5EF4-FFF2-40B4-BE49-F238E27FC236}">
                    <a16:creationId xmlns:a16="http://schemas.microsoft.com/office/drawing/2014/main" id="{6AE4D5E5-6E47-4E97-B0A7-1F0FF51D301C}"/>
                  </a:ext>
                </a:extLst>
              </p:cNvPr>
              <p:cNvSpPr/>
              <p:nvPr/>
            </p:nvSpPr>
            <p:spPr>
              <a:xfrm>
                <a:off x="1319429"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41" name="Forma libre: forma 40">
                <a:extLst>
                  <a:ext uri="{FF2B5EF4-FFF2-40B4-BE49-F238E27FC236}">
                    <a16:creationId xmlns:a16="http://schemas.microsoft.com/office/drawing/2014/main" id="{08D2F3CF-D2B1-4CA0-AACA-4A42732D71C8}"/>
                  </a:ext>
                </a:extLst>
              </p:cNvPr>
              <p:cNvSpPr/>
              <p:nvPr/>
            </p:nvSpPr>
            <p:spPr>
              <a:xfrm>
                <a:off x="1381963"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42" name="Forma libre: forma 41">
                <a:extLst>
                  <a:ext uri="{FF2B5EF4-FFF2-40B4-BE49-F238E27FC236}">
                    <a16:creationId xmlns:a16="http://schemas.microsoft.com/office/drawing/2014/main" id="{8AB0ED5E-7BA4-49FB-9549-05B572610335}"/>
                  </a:ext>
                </a:extLst>
              </p:cNvPr>
              <p:cNvSpPr/>
              <p:nvPr/>
            </p:nvSpPr>
            <p:spPr>
              <a:xfrm>
                <a:off x="1444427"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43" name="Forma libre: forma 42">
                <a:extLst>
                  <a:ext uri="{FF2B5EF4-FFF2-40B4-BE49-F238E27FC236}">
                    <a16:creationId xmlns:a16="http://schemas.microsoft.com/office/drawing/2014/main" id="{674083D6-FBD8-44D2-B4FE-A3863E234E76}"/>
                  </a:ext>
                </a:extLst>
              </p:cNvPr>
              <p:cNvSpPr/>
              <p:nvPr/>
            </p:nvSpPr>
            <p:spPr>
              <a:xfrm>
                <a:off x="1506962"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44" name="Forma libre: forma 43">
                <a:extLst>
                  <a:ext uri="{FF2B5EF4-FFF2-40B4-BE49-F238E27FC236}">
                    <a16:creationId xmlns:a16="http://schemas.microsoft.com/office/drawing/2014/main" id="{9180BEE0-7BE3-4835-AB5F-6F313DBD5250}"/>
                  </a:ext>
                </a:extLst>
              </p:cNvPr>
              <p:cNvSpPr/>
              <p:nvPr/>
            </p:nvSpPr>
            <p:spPr>
              <a:xfrm>
                <a:off x="1569426"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45" name="Forma libre: forma 44">
                <a:extLst>
                  <a:ext uri="{FF2B5EF4-FFF2-40B4-BE49-F238E27FC236}">
                    <a16:creationId xmlns:a16="http://schemas.microsoft.com/office/drawing/2014/main" id="{6517E51C-46C3-4B5D-A0F0-08698FA16AF7}"/>
                  </a:ext>
                </a:extLst>
              </p:cNvPr>
              <p:cNvSpPr/>
              <p:nvPr/>
            </p:nvSpPr>
            <p:spPr>
              <a:xfrm>
                <a:off x="1631960" y="2724596"/>
                <a:ext cx="124928" cy="124998"/>
              </a:xfrm>
              <a:custGeom>
                <a:avLst/>
                <a:gdLst>
                  <a:gd name="connsiteX0" fmla="*/ 124928 w 124928"/>
                  <a:gd name="connsiteY0" fmla="*/ 0 h 124998"/>
                  <a:gd name="connsiteX1" fmla="*/ 0 w 124928"/>
                  <a:gd name="connsiteY1" fmla="*/ 124999 h 124998"/>
                </a:gdLst>
                <a:ahLst/>
                <a:cxnLst>
                  <a:cxn ang="0">
                    <a:pos x="connsiteX0" y="connsiteY0"/>
                  </a:cxn>
                  <a:cxn ang="0">
                    <a:pos x="connsiteX1" y="connsiteY1"/>
                  </a:cxn>
                </a:cxnLst>
                <a:rect l="l" t="t" r="r" b="b"/>
                <a:pathLst>
                  <a:path w="124928" h="124998">
                    <a:moveTo>
                      <a:pt x="124928" y="0"/>
                    </a:moveTo>
                    <a:lnTo>
                      <a:pt x="0" y="124999"/>
                    </a:lnTo>
                  </a:path>
                </a:pathLst>
              </a:custGeom>
              <a:ln w="14100" cap="rnd">
                <a:solidFill>
                  <a:schemeClr val="tx1"/>
                </a:solidFill>
                <a:prstDash val="solid"/>
                <a:round/>
              </a:ln>
            </p:spPr>
            <p:txBody>
              <a:bodyPr rtlCol="0" anchor="ctr"/>
              <a:lstStyle/>
              <a:p>
                <a:endParaRPr lang="es-ES" dirty="0"/>
              </a:p>
            </p:txBody>
          </p:sp>
          <p:sp>
            <p:nvSpPr>
              <p:cNvPr id="46" name="Forma libre: forma 45">
                <a:extLst>
                  <a:ext uri="{FF2B5EF4-FFF2-40B4-BE49-F238E27FC236}">
                    <a16:creationId xmlns:a16="http://schemas.microsoft.com/office/drawing/2014/main" id="{DD1E53A9-E0E4-48D4-B663-AA027DE2A4AC}"/>
                  </a:ext>
                </a:extLst>
              </p:cNvPr>
              <p:cNvSpPr/>
              <p:nvPr/>
            </p:nvSpPr>
            <p:spPr>
              <a:xfrm>
                <a:off x="1694424"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47" name="Forma libre: forma 46">
                <a:extLst>
                  <a:ext uri="{FF2B5EF4-FFF2-40B4-BE49-F238E27FC236}">
                    <a16:creationId xmlns:a16="http://schemas.microsoft.com/office/drawing/2014/main" id="{09D2442A-F5A0-4C59-AFDB-DA0F466A6F35}"/>
                  </a:ext>
                </a:extLst>
              </p:cNvPr>
              <p:cNvSpPr/>
              <p:nvPr/>
            </p:nvSpPr>
            <p:spPr>
              <a:xfrm>
                <a:off x="1756888"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48" name="Forma libre: forma 47">
                <a:extLst>
                  <a:ext uri="{FF2B5EF4-FFF2-40B4-BE49-F238E27FC236}">
                    <a16:creationId xmlns:a16="http://schemas.microsoft.com/office/drawing/2014/main" id="{E212C827-EBB6-40BB-A247-EEA09CE3B431}"/>
                  </a:ext>
                </a:extLst>
              </p:cNvPr>
              <p:cNvSpPr/>
              <p:nvPr/>
            </p:nvSpPr>
            <p:spPr>
              <a:xfrm>
                <a:off x="1819423" y="2724596"/>
                <a:ext cx="124998" cy="124998"/>
              </a:xfrm>
              <a:custGeom>
                <a:avLst/>
                <a:gdLst>
                  <a:gd name="connsiteX0" fmla="*/ 124998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8" y="0"/>
                    </a:moveTo>
                    <a:lnTo>
                      <a:pt x="0" y="124999"/>
                    </a:lnTo>
                  </a:path>
                </a:pathLst>
              </a:custGeom>
              <a:ln w="14100" cap="rnd">
                <a:solidFill>
                  <a:schemeClr val="tx1"/>
                </a:solidFill>
                <a:prstDash val="solid"/>
                <a:round/>
              </a:ln>
            </p:spPr>
            <p:txBody>
              <a:bodyPr rtlCol="0" anchor="ctr"/>
              <a:lstStyle/>
              <a:p>
                <a:endParaRPr lang="es-ES" dirty="0"/>
              </a:p>
            </p:txBody>
          </p:sp>
          <p:sp>
            <p:nvSpPr>
              <p:cNvPr id="49" name="Forma libre: forma 48">
                <a:extLst>
                  <a:ext uri="{FF2B5EF4-FFF2-40B4-BE49-F238E27FC236}">
                    <a16:creationId xmlns:a16="http://schemas.microsoft.com/office/drawing/2014/main" id="{08D21AA9-8519-4B94-AF2E-7DF65027D711}"/>
                  </a:ext>
                </a:extLst>
              </p:cNvPr>
              <p:cNvSpPr/>
              <p:nvPr/>
            </p:nvSpPr>
            <p:spPr>
              <a:xfrm>
                <a:off x="1881887" y="2721694"/>
                <a:ext cx="115058" cy="127901"/>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50" name="Forma libre: forma 49">
                <a:extLst>
                  <a:ext uri="{FF2B5EF4-FFF2-40B4-BE49-F238E27FC236}">
                    <a16:creationId xmlns:a16="http://schemas.microsoft.com/office/drawing/2014/main" id="{B0D7E274-DA28-4604-88AA-96A7EFE2AD55}"/>
                  </a:ext>
                </a:extLst>
              </p:cNvPr>
              <p:cNvSpPr/>
              <p:nvPr/>
            </p:nvSpPr>
            <p:spPr>
              <a:xfrm>
                <a:off x="1944421" y="2794884"/>
                <a:ext cx="52524" cy="54709"/>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grpSp>
        <p:sp>
          <p:nvSpPr>
            <p:cNvPr id="11" name="Forma libre: forma 10">
              <a:extLst>
                <a:ext uri="{FF2B5EF4-FFF2-40B4-BE49-F238E27FC236}">
                  <a16:creationId xmlns:a16="http://schemas.microsoft.com/office/drawing/2014/main" id="{BDCBC822-EA8F-4BEF-A787-86D6B70EF4D4}"/>
                </a:ext>
              </a:extLst>
            </p:cNvPr>
            <p:cNvSpPr/>
            <p:nvPr/>
          </p:nvSpPr>
          <p:spPr>
            <a:xfrm>
              <a:off x="137265" y="3037057"/>
              <a:ext cx="588755" cy="7050"/>
            </a:xfrm>
            <a:custGeom>
              <a:avLst/>
              <a:gdLst>
                <a:gd name="connsiteX0" fmla="*/ 0 w 588755"/>
                <a:gd name="connsiteY0" fmla="*/ 0 h 7050"/>
                <a:gd name="connsiteX1" fmla="*/ 588755 w 588755"/>
                <a:gd name="connsiteY1" fmla="*/ 0 h 7050"/>
              </a:gdLst>
              <a:ahLst/>
              <a:cxnLst>
                <a:cxn ang="0">
                  <a:pos x="connsiteX0" y="connsiteY0"/>
                </a:cxn>
                <a:cxn ang="0">
                  <a:pos x="connsiteX1" y="connsiteY1"/>
                </a:cxn>
              </a:cxnLst>
              <a:rect l="l" t="t" r="r" b="b"/>
              <a:pathLst>
                <a:path w="588755" h="7050">
                  <a:moveTo>
                    <a:pt x="0" y="0"/>
                  </a:moveTo>
                  <a:lnTo>
                    <a:pt x="588755" y="0"/>
                  </a:lnTo>
                </a:path>
              </a:pathLst>
            </a:custGeom>
            <a:ln w="14100" cap="rnd">
              <a:solidFill>
                <a:schemeClr val="tx1"/>
              </a:solidFill>
              <a:prstDash val="solid"/>
              <a:round/>
            </a:ln>
          </p:spPr>
          <p:txBody>
            <a:bodyPr rtlCol="0" anchor="ctr"/>
            <a:lstStyle/>
            <a:p>
              <a:endParaRPr lang="es-ES" dirty="0"/>
            </a:p>
          </p:txBody>
        </p:sp>
        <p:sp>
          <p:nvSpPr>
            <p:cNvPr id="12" name="Forma libre: forma 11">
              <a:extLst>
                <a:ext uri="{FF2B5EF4-FFF2-40B4-BE49-F238E27FC236}">
                  <a16:creationId xmlns:a16="http://schemas.microsoft.com/office/drawing/2014/main" id="{1D97F78C-73AE-4A87-AB8C-DA8EC700EFA7}"/>
                </a:ext>
              </a:extLst>
            </p:cNvPr>
            <p:cNvSpPr/>
            <p:nvPr/>
          </p:nvSpPr>
          <p:spPr>
            <a:xfrm>
              <a:off x="137265" y="3158601"/>
              <a:ext cx="453815" cy="7050"/>
            </a:xfrm>
            <a:custGeom>
              <a:avLst/>
              <a:gdLst>
                <a:gd name="connsiteX0" fmla="*/ 0 w 453815"/>
                <a:gd name="connsiteY0" fmla="*/ 0 h 7050"/>
                <a:gd name="connsiteX1" fmla="*/ 453816 w 453815"/>
                <a:gd name="connsiteY1" fmla="*/ 0 h 7050"/>
              </a:gdLst>
              <a:ahLst/>
              <a:cxnLst>
                <a:cxn ang="0">
                  <a:pos x="connsiteX0" y="connsiteY0"/>
                </a:cxn>
                <a:cxn ang="0">
                  <a:pos x="connsiteX1" y="connsiteY1"/>
                </a:cxn>
              </a:cxnLst>
              <a:rect l="l" t="t" r="r" b="b"/>
              <a:pathLst>
                <a:path w="453815" h="7050">
                  <a:moveTo>
                    <a:pt x="0" y="0"/>
                  </a:moveTo>
                  <a:lnTo>
                    <a:pt x="453816" y="0"/>
                  </a:lnTo>
                </a:path>
              </a:pathLst>
            </a:custGeom>
            <a:ln w="14100" cap="rnd">
              <a:solidFill>
                <a:schemeClr val="tx1"/>
              </a:solidFill>
              <a:prstDash val="solid"/>
              <a:round/>
            </a:ln>
          </p:spPr>
          <p:txBody>
            <a:bodyPr rtlCol="0" anchor="ctr"/>
            <a:lstStyle/>
            <a:p>
              <a:endParaRPr lang="es-ES" dirty="0"/>
            </a:p>
          </p:txBody>
        </p:sp>
        <p:sp>
          <p:nvSpPr>
            <p:cNvPr id="13" name="Forma libre: forma 12">
              <a:extLst>
                <a:ext uri="{FF2B5EF4-FFF2-40B4-BE49-F238E27FC236}">
                  <a16:creationId xmlns:a16="http://schemas.microsoft.com/office/drawing/2014/main" id="{44267EC4-755A-4887-BBB8-7E40C8ED6F14}"/>
                </a:ext>
              </a:extLst>
            </p:cNvPr>
            <p:cNvSpPr/>
            <p:nvPr/>
          </p:nvSpPr>
          <p:spPr>
            <a:xfrm>
              <a:off x="806392" y="3158601"/>
              <a:ext cx="226872" cy="7050"/>
            </a:xfrm>
            <a:custGeom>
              <a:avLst/>
              <a:gdLst>
                <a:gd name="connsiteX0" fmla="*/ 0 w 226872"/>
                <a:gd name="connsiteY0" fmla="*/ 0 h 7050"/>
                <a:gd name="connsiteX1" fmla="*/ 226873 w 226872"/>
                <a:gd name="connsiteY1" fmla="*/ 0 h 7050"/>
              </a:gdLst>
              <a:ahLst/>
              <a:cxnLst>
                <a:cxn ang="0">
                  <a:pos x="connsiteX0" y="connsiteY0"/>
                </a:cxn>
                <a:cxn ang="0">
                  <a:pos x="connsiteX1" y="connsiteY1"/>
                </a:cxn>
              </a:cxnLst>
              <a:rect l="l" t="t" r="r" b="b"/>
              <a:pathLst>
                <a:path w="226872" h="7050">
                  <a:moveTo>
                    <a:pt x="0" y="0"/>
                  </a:moveTo>
                  <a:lnTo>
                    <a:pt x="226873" y="0"/>
                  </a:lnTo>
                </a:path>
              </a:pathLst>
            </a:custGeom>
            <a:ln w="14100" cap="rnd">
              <a:solidFill>
                <a:schemeClr val="tx1"/>
              </a:solidFill>
              <a:prstDash val="solid"/>
              <a:round/>
            </a:ln>
          </p:spPr>
          <p:txBody>
            <a:bodyPr rtlCol="0" anchor="ctr"/>
            <a:lstStyle/>
            <a:p>
              <a:endParaRPr lang="es-ES" dirty="0"/>
            </a:p>
          </p:txBody>
        </p:sp>
        <p:sp>
          <p:nvSpPr>
            <p:cNvPr id="14" name="Forma libre: forma 13">
              <a:extLst>
                <a:ext uri="{FF2B5EF4-FFF2-40B4-BE49-F238E27FC236}">
                  <a16:creationId xmlns:a16="http://schemas.microsoft.com/office/drawing/2014/main" id="{8AD99E5E-C67E-436E-9E0D-C1A19194BB01}"/>
                </a:ext>
              </a:extLst>
            </p:cNvPr>
            <p:cNvSpPr/>
            <p:nvPr/>
          </p:nvSpPr>
          <p:spPr>
            <a:xfrm>
              <a:off x="137265" y="3280075"/>
              <a:ext cx="803713" cy="7050"/>
            </a:xfrm>
            <a:custGeom>
              <a:avLst/>
              <a:gdLst>
                <a:gd name="connsiteX0" fmla="*/ 0 w 803713"/>
                <a:gd name="connsiteY0" fmla="*/ 0 h 7050"/>
                <a:gd name="connsiteX1" fmla="*/ 803713 w 803713"/>
                <a:gd name="connsiteY1" fmla="*/ 0 h 7050"/>
              </a:gdLst>
              <a:ahLst/>
              <a:cxnLst>
                <a:cxn ang="0">
                  <a:pos x="connsiteX0" y="connsiteY0"/>
                </a:cxn>
                <a:cxn ang="0">
                  <a:pos x="connsiteX1" y="connsiteY1"/>
                </a:cxn>
              </a:cxnLst>
              <a:rect l="l" t="t" r="r" b="b"/>
              <a:pathLst>
                <a:path w="803713" h="7050">
                  <a:moveTo>
                    <a:pt x="0" y="0"/>
                  </a:moveTo>
                  <a:lnTo>
                    <a:pt x="803713" y="0"/>
                  </a:lnTo>
                </a:path>
              </a:pathLst>
            </a:custGeom>
            <a:ln w="14100" cap="rnd">
              <a:solidFill>
                <a:schemeClr val="tx1"/>
              </a:solidFill>
              <a:prstDash val="solid"/>
              <a:round/>
            </a:ln>
          </p:spPr>
          <p:txBody>
            <a:bodyPr rtlCol="0" anchor="ctr"/>
            <a:lstStyle/>
            <a:p>
              <a:endParaRPr lang="es-ES" dirty="0"/>
            </a:p>
          </p:txBody>
        </p:sp>
        <p:sp>
          <p:nvSpPr>
            <p:cNvPr id="15" name="Forma libre: forma 14">
              <a:extLst>
                <a:ext uri="{FF2B5EF4-FFF2-40B4-BE49-F238E27FC236}">
                  <a16:creationId xmlns:a16="http://schemas.microsoft.com/office/drawing/2014/main" id="{74E9B2CF-7EA3-4D17-9FF5-551A7FB5064B}"/>
                </a:ext>
              </a:extLst>
            </p:cNvPr>
            <p:cNvSpPr/>
            <p:nvPr/>
          </p:nvSpPr>
          <p:spPr>
            <a:xfrm>
              <a:off x="137265" y="3401548"/>
              <a:ext cx="336431" cy="7050"/>
            </a:xfrm>
            <a:custGeom>
              <a:avLst/>
              <a:gdLst>
                <a:gd name="connsiteX0" fmla="*/ 0 w 336431"/>
                <a:gd name="connsiteY0" fmla="*/ 0 h 7050"/>
                <a:gd name="connsiteX1" fmla="*/ 336432 w 336431"/>
                <a:gd name="connsiteY1" fmla="*/ 0 h 7050"/>
              </a:gdLst>
              <a:ahLst/>
              <a:cxnLst>
                <a:cxn ang="0">
                  <a:pos x="connsiteX0" y="connsiteY0"/>
                </a:cxn>
                <a:cxn ang="0">
                  <a:pos x="connsiteX1" y="connsiteY1"/>
                </a:cxn>
              </a:cxnLst>
              <a:rect l="l" t="t" r="r" b="b"/>
              <a:pathLst>
                <a:path w="336431" h="7050">
                  <a:moveTo>
                    <a:pt x="0" y="0"/>
                  </a:moveTo>
                  <a:lnTo>
                    <a:pt x="336432" y="0"/>
                  </a:lnTo>
                </a:path>
              </a:pathLst>
            </a:custGeom>
            <a:ln w="14100" cap="rnd">
              <a:solidFill>
                <a:schemeClr val="tx1"/>
              </a:solidFill>
              <a:prstDash val="solid"/>
              <a:round/>
            </a:ln>
          </p:spPr>
          <p:txBody>
            <a:bodyPr rtlCol="0" anchor="ctr"/>
            <a:lstStyle/>
            <a:p>
              <a:endParaRPr lang="es-ES" dirty="0"/>
            </a:p>
          </p:txBody>
        </p:sp>
        <p:sp>
          <p:nvSpPr>
            <p:cNvPr id="16" name="Forma libre: forma 15">
              <a:extLst>
                <a:ext uri="{FF2B5EF4-FFF2-40B4-BE49-F238E27FC236}">
                  <a16:creationId xmlns:a16="http://schemas.microsoft.com/office/drawing/2014/main" id="{ADD41BB6-72EF-42E8-95D6-14F54665503D}"/>
                </a:ext>
              </a:extLst>
            </p:cNvPr>
            <p:cNvSpPr/>
            <p:nvPr/>
          </p:nvSpPr>
          <p:spPr>
            <a:xfrm>
              <a:off x="509017" y="3399881"/>
              <a:ext cx="471622" cy="23482"/>
            </a:xfrm>
            <a:custGeom>
              <a:avLst/>
              <a:gdLst>
                <a:gd name="connsiteX0" fmla="*/ 0 w 733071"/>
                <a:gd name="connsiteY0" fmla="*/ 0 h 7050"/>
                <a:gd name="connsiteX1" fmla="*/ 733071 w 733071"/>
                <a:gd name="connsiteY1" fmla="*/ 0 h 7050"/>
              </a:gdLst>
              <a:ahLst/>
              <a:cxnLst>
                <a:cxn ang="0">
                  <a:pos x="connsiteX0" y="connsiteY0"/>
                </a:cxn>
                <a:cxn ang="0">
                  <a:pos x="connsiteX1" y="connsiteY1"/>
                </a:cxn>
              </a:cxnLst>
              <a:rect l="l" t="t" r="r" b="b"/>
              <a:pathLst>
                <a:path w="733071" h="7050">
                  <a:moveTo>
                    <a:pt x="0" y="0"/>
                  </a:moveTo>
                  <a:lnTo>
                    <a:pt x="733071" y="0"/>
                  </a:lnTo>
                </a:path>
              </a:pathLst>
            </a:custGeom>
            <a:ln w="14100" cap="rnd">
              <a:solidFill>
                <a:schemeClr val="tx1"/>
              </a:solidFill>
              <a:prstDash val="solid"/>
              <a:round/>
            </a:ln>
          </p:spPr>
          <p:txBody>
            <a:bodyPr rtlCol="0" anchor="ctr"/>
            <a:lstStyle/>
            <a:p>
              <a:endParaRPr lang="es-ES" dirty="0"/>
            </a:p>
          </p:txBody>
        </p:sp>
        <p:sp>
          <p:nvSpPr>
            <p:cNvPr id="17" name="Forma libre: forma 16">
              <a:extLst>
                <a:ext uri="{FF2B5EF4-FFF2-40B4-BE49-F238E27FC236}">
                  <a16:creationId xmlns:a16="http://schemas.microsoft.com/office/drawing/2014/main" id="{4BDF86A8-CD1B-419A-9EF4-4456DE9FE5A0}"/>
                </a:ext>
              </a:extLst>
            </p:cNvPr>
            <p:cNvSpPr/>
            <p:nvPr/>
          </p:nvSpPr>
          <p:spPr>
            <a:xfrm>
              <a:off x="137265" y="3523022"/>
              <a:ext cx="504647" cy="7050"/>
            </a:xfrm>
            <a:custGeom>
              <a:avLst/>
              <a:gdLst>
                <a:gd name="connsiteX0" fmla="*/ 0 w 504647"/>
                <a:gd name="connsiteY0" fmla="*/ 0 h 7050"/>
                <a:gd name="connsiteX1" fmla="*/ 504647 w 504647"/>
                <a:gd name="connsiteY1" fmla="*/ 0 h 7050"/>
              </a:gdLst>
              <a:ahLst/>
              <a:cxnLst>
                <a:cxn ang="0">
                  <a:pos x="connsiteX0" y="connsiteY0"/>
                </a:cxn>
                <a:cxn ang="0">
                  <a:pos x="connsiteX1" y="connsiteY1"/>
                </a:cxn>
              </a:cxnLst>
              <a:rect l="l" t="t" r="r" b="b"/>
              <a:pathLst>
                <a:path w="504647" h="7050">
                  <a:moveTo>
                    <a:pt x="0" y="0"/>
                  </a:moveTo>
                  <a:lnTo>
                    <a:pt x="504647" y="0"/>
                  </a:lnTo>
                </a:path>
              </a:pathLst>
            </a:custGeom>
            <a:ln w="14100" cap="rnd">
              <a:solidFill>
                <a:schemeClr val="tx1"/>
              </a:solidFill>
              <a:prstDash val="solid"/>
              <a:round/>
            </a:ln>
          </p:spPr>
          <p:txBody>
            <a:bodyPr rtlCol="0" anchor="ctr"/>
            <a:lstStyle/>
            <a:p>
              <a:endParaRPr lang="es-ES" dirty="0"/>
            </a:p>
          </p:txBody>
        </p:sp>
        <p:sp>
          <p:nvSpPr>
            <p:cNvPr id="18" name="Forma libre: forma 17">
              <a:extLst>
                <a:ext uri="{FF2B5EF4-FFF2-40B4-BE49-F238E27FC236}">
                  <a16:creationId xmlns:a16="http://schemas.microsoft.com/office/drawing/2014/main" id="{48BF4357-0595-4178-9FFD-B4419D416AEB}"/>
                </a:ext>
              </a:extLst>
            </p:cNvPr>
            <p:cNvSpPr/>
            <p:nvPr/>
          </p:nvSpPr>
          <p:spPr>
            <a:xfrm>
              <a:off x="137265" y="3644495"/>
              <a:ext cx="738288" cy="7050"/>
            </a:xfrm>
            <a:custGeom>
              <a:avLst/>
              <a:gdLst>
                <a:gd name="connsiteX0" fmla="*/ 0 w 738288"/>
                <a:gd name="connsiteY0" fmla="*/ 0 h 7050"/>
                <a:gd name="connsiteX1" fmla="*/ 738288 w 738288"/>
                <a:gd name="connsiteY1" fmla="*/ 0 h 7050"/>
              </a:gdLst>
              <a:ahLst/>
              <a:cxnLst>
                <a:cxn ang="0">
                  <a:pos x="connsiteX0" y="connsiteY0"/>
                </a:cxn>
                <a:cxn ang="0">
                  <a:pos x="connsiteX1" y="connsiteY1"/>
                </a:cxn>
              </a:cxnLst>
              <a:rect l="l" t="t" r="r" b="b"/>
              <a:pathLst>
                <a:path w="738288" h="7050">
                  <a:moveTo>
                    <a:pt x="0" y="0"/>
                  </a:moveTo>
                  <a:lnTo>
                    <a:pt x="738288" y="0"/>
                  </a:lnTo>
                </a:path>
              </a:pathLst>
            </a:custGeom>
            <a:ln w="14100" cap="rnd">
              <a:solidFill>
                <a:schemeClr val="tx1"/>
              </a:solidFill>
              <a:prstDash val="solid"/>
              <a:round/>
            </a:ln>
          </p:spPr>
          <p:txBody>
            <a:bodyPr rtlCol="0" anchor="ctr"/>
            <a:lstStyle/>
            <a:p>
              <a:endParaRPr lang="es-ES" dirty="0"/>
            </a:p>
          </p:txBody>
        </p:sp>
      </p:grpSp>
      <p:sp>
        <p:nvSpPr>
          <p:cNvPr id="51" name="Forma libre: forma 50">
            <a:extLst>
              <a:ext uri="{FF2B5EF4-FFF2-40B4-BE49-F238E27FC236}">
                <a16:creationId xmlns:a16="http://schemas.microsoft.com/office/drawing/2014/main" id="{D03B7A49-8891-4D9F-997D-B6C42A3A4BF1}"/>
              </a:ext>
            </a:extLst>
          </p:cNvPr>
          <p:cNvSpPr/>
          <p:nvPr userDrawn="1"/>
        </p:nvSpPr>
        <p:spPr>
          <a:xfrm>
            <a:off x="8362078" y="4273236"/>
            <a:ext cx="447964" cy="443529"/>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52" name="Forma libre: forma 51">
            <a:extLst>
              <a:ext uri="{FF2B5EF4-FFF2-40B4-BE49-F238E27FC236}">
                <a16:creationId xmlns:a16="http://schemas.microsoft.com/office/drawing/2014/main" id="{9D61B295-7F15-4534-AFB2-EC5FED1C70EA}"/>
              </a:ext>
            </a:extLst>
          </p:cNvPr>
          <p:cNvSpPr/>
          <p:nvPr userDrawn="1"/>
        </p:nvSpPr>
        <p:spPr>
          <a:xfrm>
            <a:off x="618175" y="4270401"/>
            <a:ext cx="447964" cy="442585"/>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53" name="Forma libre: forma 52">
            <a:extLst>
              <a:ext uri="{FF2B5EF4-FFF2-40B4-BE49-F238E27FC236}">
                <a16:creationId xmlns:a16="http://schemas.microsoft.com/office/drawing/2014/main" id="{A287BB98-E3E6-4C62-A133-1BCEFE13D3DA}"/>
              </a:ext>
            </a:extLst>
          </p:cNvPr>
          <p:cNvSpPr/>
          <p:nvPr userDrawn="1"/>
        </p:nvSpPr>
        <p:spPr>
          <a:xfrm>
            <a:off x="589879" y="507612"/>
            <a:ext cx="161236" cy="159640"/>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54" name="Forma libre: forma 53">
            <a:extLst>
              <a:ext uri="{FF2B5EF4-FFF2-40B4-BE49-F238E27FC236}">
                <a16:creationId xmlns:a16="http://schemas.microsoft.com/office/drawing/2014/main" id="{4329172D-A9D1-454A-9ADE-5F0F507E59D4}"/>
              </a:ext>
            </a:extLst>
          </p:cNvPr>
          <p:cNvSpPr/>
          <p:nvPr userDrawn="1"/>
        </p:nvSpPr>
        <p:spPr>
          <a:xfrm>
            <a:off x="8453553" y="1025897"/>
            <a:ext cx="265013" cy="261831"/>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55" name="Forma libre: forma 54">
            <a:extLst>
              <a:ext uri="{FF2B5EF4-FFF2-40B4-BE49-F238E27FC236}">
                <a16:creationId xmlns:a16="http://schemas.microsoft.com/office/drawing/2014/main" id="{28643EB1-1ECE-4CAE-941D-42098C5D597F}"/>
              </a:ext>
            </a:extLst>
          </p:cNvPr>
          <p:cNvSpPr/>
          <p:nvPr userDrawn="1"/>
        </p:nvSpPr>
        <p:spPr>
          <a:xfrm>
            <a:off x="5328038" y="297565"/>
            <a:ext cx="422684" cy="418499"/>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grpSp>
        <p:nvGrpSpPr>
          <p:cNvPr id="56" name="Grupo 55">
            <a:extLst>
              <a:ext uri="{FF2B5EF4-FFF2-40B4-BE49-F238E27FC236}">
                <a16:creationId xmlns:a16="http://schemas.microsoft.com/office/drawing/2014/main" id="{F692202A-CC26-4C8E-8BE9-18360878DF46}"/>
              </a:ext>
            </a:extLst>
          </p:cNvPr>
          <p:cNvGrpSpPr/>
          <p:nvPr userDrawn="1"/>
        </p:nvGrpSpPr>
        <p:grpSpPr>
          <a:xfrm>
            <a:off x="619609" y="1128953"/>
            <a:ext cx="1275631" cy="2818086"/>
            <a:chOff x="6426447" y="3168894"/>
            <a:chExt cx="569030" cy="1269655"/>
          </a:xfrm>
        </p:grpSpPr>
        <p:sp>
          <p:nvSpPr>
            <p:cNvPr id="57" name="Elipse 56">
              <a:extLst>
                <a:ext uri="{FF2B5EF4-FFF2-40B4-BE49-F238E27FC236}">
                  <a16:creationId xmlns:a16="http://schemas.microsoft.com/office/drawing/2014/main" id="{6379A77A-4650-4E63-A03D-AD225AE27CD4}"/>
                </a:ext>
              </a:extLst>
            </p:cNvPr>
            <p:cNvSpPr/>
            <p:nvPr/>
          </p:nvSpPr>
          <p:spPr>
            <a:xfrm>
              <a:off x="6465269" y="3205682"/>
              <a:ext cx="96600" cy="96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8" name="Elipse 57">
              <a:extLst>
                <a:ext uri="{FF2B5EF4-FFF2-40B4-BE49-F238E27FC236}">
                  <a16:creationId xmlns:a16="http://schemas.microsoft.com/office/drawing/2014/main" id="{65294F8A-2BDA-4DCA-BC88-46D3DC6CB07A}"/>
                </a:ext>
              </a:extLst>
            </p:cNvPr>
            <p:cNvSpPr/>
            <p:nvPr/>
          </p:nvSpPr>
          <p:spPr>
            <a:xfrm>
              <a:off x="6860492" y="3214502"/>
              <a:ext cx="96600" cy="96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9" name="Forma libre: forma 58">
              <a:extLst>
                <a:ext uri="{FF2B5EF4-FFF2-40B4-BE49-F238E27FC236}">
                  <a16:creationId xmlns:a16="http://schemas.microsoft.com/office/drawing/2014/main" id="{3B1C38B9-6103-4E8C-BB8D-1E0B62826C23}"/>
                </a:ext>
              </a:extLst>
            </p:cNvPr>
            <p:cNvSpPr/>
            <p:nvPr/>
          </p:nvSpPr>
          <p:spPr>
            <a:xfrm>
              <a:off x="6469820" y="4353596"/>
              <a:ext cx="482721" cy="84953"/>
            </a:xfrm>
            <a:custGeom>
              <a:avLst/>
              <a:gdLst>
                <a:gd name="connsiteX0" fmla="*/ 0 w 482721"/>
                <a:gd name="connsiteY0" fmla="*/ 0 h 84953"/>
                <a:gd name="connsiteX1" fmla="*/ 482721 w 482721"/>
                <a:gd name="connsiteY1" fmla="*/ 0 h 84953"/>
                <a:gd name="connsiteX2" fmla="*/ 482721 w 482721"/>
                <a:gd name="connsiteY2" fmla="*/ 84954 h 84953"/>
                <a:gd name="connsiteX3" fmla="*/ 0 w 482721"/>
                <a:gd name="connsiteY3" fmla="*/ 84954 h 84953"/>
              </a:gdLst>
              <a:ahLst/>
              <a:cxnLst>
                <a:cxn ang="0">
                  <a:pos x="connsiteX0" y="connsiteY0"/>
                </a:cxn>
                <a:cxn ang="0">
                  <a:pos x="connsiteX1" y="connsiteY1"/>
                </a:cxn>
                <a:cxn ang="0">
                  <a:pos x="connsiteX2" y="connsiteY2"/>
                </a:cxn>
                <a:cxn ang="0">
                  <a:pos x="connsiteX3" y="connsiteY3"/>
                </a:cxn>
              </a:cxnLst>
              <a:rect l="l" t="t" r="r" b="b"/>
              <a:pathLst>
                <a:path w="482721" h="84953">
                  <a:moveTo>
                    <a:pt x="0" y="0"/>
                  </a:moveTo>
                  <a:lnTo>
                    <a:pt x="482721" y="0"/>
                  </a:lnTo>
                  <a:lnTo>
                    <a:pt x="482721" y="84954"/>
                  </a:lnTo>
                  <a:lnTo>
                    <a:pt x="0" y="84954"/>
                  </a:ln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60" name="Forma libre: forma 59">
              <a:extLst>
                <a:ext uri="{FF2B5EF4-FFF2-40B4-BE49-F238E27FC236}">
                  <a16:creationId xmlns:a16="http://schemas.microsoft.com/office/drawing/2014/main" id="{C412A081-E5E0-4B33-83E7-2697E0F5B073}"/>
                </a:ext>
              </a:extLst>
            </p:cNvPr>
            <p:cNvSpPr/>
            <p:nvPr/>
          </p:nvSpPr>
          <p:spPr>
            <a:xfrm>
              <a:off x="6426447" y="3168894"/>
              <a:ext cx="569030" cy="156181"/>
            </a:xfrm>
            <a:custGeom>
              <a:avLst/>
              <a:gdLst>
                <a:gd name="connsiteX0" fmla="*/ 76705 w 569030"/>
                <a:gd name="connsiteY0" fmla="*/ 117825 h 156181"/>
                <a:gd name="connsiteX1" fmla="*/ 48857 w 569030"/>
                <a:gd name="connsiteY1" fmla="*/ 84478 h 156181"/>
                <a:gd name="connsiteX2" fmla="*/ 90430 w 569030"/>
                <a:gd name="connsiteY2" fmla="*/ 49642 h 156181"/>
                <a:gd name="connsiteX3" fmla="*/ 90524 w 569030"/>
                <a:gd name="connsiteY3" fmla="*/ 49651 h 156181"/>
                <a:gd name="connsiteX4" fmla="*/ 134093 w 569030"/>
                <a:gd name="connsiteY4" fmla="*/ 101681 h 156181"/>
                <a:gd name="connsiteX5" fmla="*/ 68950 w 569030"/>
                <a:gd name="connsiteY5" fmla="*/ 156178 h 156181"/>
                <a:gd name="connsiteX6" fmla="*/ 692 w 569030"/>
                <a:gd name="connsiteY6" fmla="*/ 74970 h 156181"/>
                <a:gd name="connsiteX7" fmla="*/ 705 w 569030"/>
                <a:gd name="connsiteY7" fmla="*/ 74820 h 156181"/>
                <a:gd name="connsiteX8" fmla="*/ 102367 w 569030"/>
                <a:gd name="connsiteY8" fmla="*/ 229 h 156181"/>
                <a:gd name="connsiteX9" fmla="*/ 467422 w 569030"/>
                <a:gd name="connsiteY9" fmla="*/ 229 h 156181"/>
                <a:gd name="connsiteX10" fmla="*/ 569156 w 569030"/>
                <a:gd name="connsiteY10" fmla="*/ 74820 h 156181"/>
                <a:gd name="connsiteX11" fmla="*/ 501263 w 569030"/>
                <a:gd name="connsiteY11" fmla="*/ 156037 h 156181"/>
                <a:gd name="connsiteX12" fmla="*/ 436190 w 569030"/>
                <a:gd name="connsiteY12" fmla="*/ 101540 h 156181"/>
                <a:gd name="connsiteX13" fmla="*/ 479760 w 569030"/>
                <a:gd name="connsiteY13" fmla="*/ 49510 h 156181"/>
                <a:gd name="connsiteX14" fmla="*/ 521418 w 569030"/>
                <a:gd name="connsiteY14" fmla="*/ 84244 h 156181"/>
                <a:gd name="connsiteX15" fmla="*/ 521426 w 569030"/>
                <a:gd name="connsiteY15" fmla="*/ 84337 h 156181"/>
                <a:gd name="connsiteX16" fmla="*/ 493370 w 569030"/>
                <a:gd name="connsiteY16" fmla="*/ 117672 h 156181"/>
                <a:gd name="connsiteX17" fmla="*/ 493226 w 569030"/>
                <a:gd name="connsiteY17" fmla="*/ 117684 h 1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69030" h="156181">
                  <a:moveTo>
                    <a:pt x="76705" y="117825"/>
                  </a:moveTo>
                  <a:cubicBezTo>
                    <a:pt x="59831" y="116260"/>
                    <a:pt x="47389" y="101361"/>
                    <a:pt x="48857" y="84478"/>
                  </a:cubicBezTo>
                  <a:cubicBezTo>
                    <a:pt x="50718" y="63379"/>
                    <a:pt x="69330" y="47782"/>
                    <a:pt x="90430" y="49642"/>
                  </a:cubicBezTo>
                  <a:cubicBezTo>
                    <a:pt x="90461" y="49645"/>
                    <a:pt x="90492" y="49648"/>
                    <a:pt x="90524" y="49651"/>
                  </a:cubicBezTo>
                  <a:cubicBezTo>
                    <a:pt x="116916" y="52000"/>
                    <a:pt x="136416" y="75286"/>
                    <a:pt x="134093" y="101681"/>
                  </a:cubicBezTo>
                  <a:cubicBezTo>
                    <a:pt x="131111" y="134696"/>
                    <a:pt x="101974" y="159072"/>
                    <a:pt x="68950" y="156178"/>
                  </a:cubicBezTo>
                  <a:cubicBezTo>
                    <a:pt x="27676" y="152602"/>
                    <a:pt x="-2884" y="116244"/>
                    <a:pt x="692" y="74970"/>
                  </a:cubicBezTo>
                  <a:cubicBezTo>
                    <a:pt x="696" y="74920"/>
                    <a:pt x="701" y="74870"/>
                    <a:pt x="705" y="74820"/>
                  </a:cubicBezTo>
                  <a:cubicBezTo>
                    <a:pt x="5287" y="23213"/>
                    <a:pt x="45896" y="229"/>
                    <a:pt x="102367" y="229"/>
                  </a:cubicBezTo>
                  <a:lnTo>
                    <a:pt x="467422" y="229"/>
                  </a:lnTo>
                  <a:cubicBezTo>
                    <a:pt x="523823" y="229"/>
                    <a:pt x="564573" y="23213"/>
                    <a:pt x="569156" y="74820"/>
                  </a:cubicBezTo>
                  <a:cubicBezTo>
                    <a:pt x="572704" y="115954"/>
                    <a:pt x="542375" y="152235"/>
                    <a:pt x="501263" y="156037"/>
                  </a:cubicBezTo>
                  <a:cubicBezTo>
                    <a:pt x="468253" y="158929"/>
                    <a:pt x="439136" y="134544"/>
                    <a:pt x="436190" y="101540"/>
                  </a:cubicBezTo>
                  <a:cubicBezTo>
                    <a:pt x="433869" y="75145"/>
                    <a:pt x="453368" y="51859"/>
                    <a:pt x="479760" y="49510"/>
                  </a:cubicBezTo>
                  <a:cubicBezTo>
                    <a:pt x="500855" y="47598"/>
                    <a:pt x="519506" y="63149"/>
                    <a:pt x="521418" y="84244"/>
                  </a:cubicBezTo>
                  <a:cubicBezTo>
                    <a:pt x="521421" y="84275"/>
                    <a:pt x="521424" y="84306"/>
                    <a:pt x="521426" y="84337"/>
                  </a:cubicBezTo>
                  <a:cubicBezTo>
                    <a:pt x="522884" y="101290"/>
                    <a:pt x="510323" y="116215"/>
                    <a:pt x="493370" y="117672"/>
                  </a:cubicBezTo>
                  <a:cubicBezTo>
                    <a:pt x="493322" y="117676"/>
                    <a:pt x="493274" y="117680"/>
                    <a:pt x="493226" y="117684"/>
                  </a:cubicBezTo>
                </a:path>
              </a:pathLst>
            </a:custGeom>
            <a:solidFill>
              <a:schemeClr val="accent1"/>
            </a:solidFill>
            <a:ln w="14100" cap="rnd">
              <a:solidFill>
                <a:schemeClr val="tx1"/>
              </a:solidFill>
              <a:prstDash val="solid"/>
              <a:round/>
            </a:ln>
          </p:spPr>
          <p:txBody>
            <a:bodyPr rtlCol="0" anchor="ctr"/>
            <a:lstStyle/>
            <a:p>
              <a:endParaRPr lang="es-ES" dirty="0"/>
            </a:p>
          </p:txBody>
        </p:sp>
        <p:sp>
          <p:nvSpPr>
            <p:cNvPr id="61" name="Forma libre: forma 60">
              <a:extLst>
                <a:ext uri="{FF2B5EF4-FFF2-40B4-BE49-F238E27FC236}">
                  <a16:creationId xmlns:a16="http://schemas.microsoft.com/office/drawing/2014/main" id="{1C929AA3-C6CC-4EE6-9B09-955B8BC3BF1D}"/>
                </a:ext>
              </a:extLst>
            </p:cNvPr>
            <p:cNvSpPr/>
            <p:nvPr/>
          </p:nvSpPr>
          <p:spPr>
            <a:xfrm>
              <a:off x="6556325" y="3246939"/>
              <a:ext cx="309711" cy="7050"/>
            </a:xfrm>
            <a:custGeom>
              <a:avLst/>
              <a:gdLst>
                <a:gd name="connsiteX0" fmla="*/ 0 w 309711"/>
                <a:gd name="connsiteY0" fmla="*/ 0 h 7050"/>
                <a:gd name="connsiteX1" fmla="*/ 309712 w 309711"/>
                <a:gd name="connsiteY1" fmla="*/ 0 h 7050"/>
              </a:gdLst>
              <a:ahLst/>
              <a:cxnLst>
                <a:cxn ang="0">
                  <a:pos x="connsiteX0" y="connsiteY0"/>
                </a:cxn>
                <a:cxn ang="0">
                  <a:pos x="connsiteX1" y="connsiteY1"/>
                </a:cxn>
              </a:cxnLst>
              <a:rect l="l" t="t" r="r" b="b"/>
              <a:pathLst>
                <a:path w="309711" h="7050">
                  <a:moveTo>
                    <a:pt x="0" y="0"/>
                  </a:moveTo>
                  <a:lnTo>
                    <a:pt x="309712" y="0"/>
                  </a:lnTo>
                </a:path>
              </a:pathLst>
            </a:custGeom>
            <a:ln w="14100" cap="rnd">
              <a:solidFill>
                <a:schemeClr val="tx1"/>
              </a:solidFill>
              <a:prstDash val="solid"/>
              <a:round/>
            </a:ln>
          </p:spPr>
          <p:txBody>
            <a:bodyPr rtlCol="0" anchor="ctr"/>
            <a:lstStyle/>
            <a:p>
              <a:endParaRPr lang="es-ES" dirty="0"/>
            </a:p>
          </p:txBody>
        </p:sp>
        <p:sp>
          <p:nvSpPr>
            <p:cNvPr id="62" name="Forma libre: forma 61">
              <a:extLst>
                <a:ext uri="{FF2B5EF4-FFF2-40B4-BE49-F238E27FC236}">
                  <a16:creationId xmlns:a16="http://schemas.microsoft.com/office/drawing/2014/main" id="{651BBCBA-4A85-4841-ACBB-66F987C07717}"/>
                </a:ext>
              </a:extLst>
            </p:cNvPr>
            <p:cNvSpPr/>
            <p:nvPr/>
          </p:nvSpPr>
          <p:spPr>
            <a:xfrm>
              <a:off x="6426447" y="3168894"/>
              <a:ext cx="569030" cy="156181"/>
            </a:xfrm>
            <a:custGeom>
              <a:avLst/>
              <a:gdLst>
                <a:gd name="connsiteX0" fmla="*/ 76705 w 569030"/>
                <a:gd name="connsiteY0" fmla="*/ 117825 h 156181"/>
                <a:gd name="connsiteX1" fmla="*/ 48857 w 569030"/>
                <a:gd name="connsiteY1" fmla="*/ 84478 h 156181"/>
                <a:gd name="connsiteX2" fmla="*/ 90430 w 569030"/>
                <a:gd name="connsiteY2" fmla="*/ 49642 h 156181"/>
                <a:gd name="connsiteX3" fmla="*/ 90524 w 569030"/>
                <a:gd name="connsiteY3" fmla="*/ 49651 h 156181"/>
                <a:gd name="connsiteX4" fmla="*/ 134093 w 569030"/>
                <a:gd name="connsiteY4" fmla="*/ 101681 h 156181"/>
                <a:gd name="connsiteX5" fmla="*/ 68950 w 569030"/>
                <a:gd name="connsiteY5" fmla="*/ 156178 h 156181"/>
                <a:gd name="connsiteX6" fmla="*/ 692 w 569030"/>
                <a:gd name="connsiteY6" fmla="*/ 74970 h 156181"/>
                <a:gd name="connsiteX7" fmla="*/ 705 w 569030"/>
                <a:gd name="connsiteY7" fmla="*/ 74820 h 156181"/>
                <a:gd name="connsiteX8" fmla="*/ 102367 w 569030"/>
                <a:gd name="connsiteY8" fmla="*/ 229 h 156181"/>
                <a:gd name="connsiteX9" fmla="*/ 467422 w 569030"/>
                <a:gd name="connsiteY9" fmla="*/ 229 h 156181"/>
                <a:gd name="connsiteX10" fmla="*/ 569156 w 569030"/>
                <a:gd name="connsiteY10" fmla="*/ 74820 h 156181"/>
                <a:gd name="connsiteX11" fmla="*/ 501263 w 569030"/>
                <a:gd name="connsiteY11" fmla="*/ 156037 h 156181"/>
                <a:gd name="connsiteX12" fmla="*/ 436190 w 569030"/>
                <a:gd name="connsiteY12" fmla="*/ 101540 h 156181"/>
                <a:gd name="connsiteX13" fmla="*/ 479760 w 569030"/>
                <a:gd name="connsiteY13" fmla="*/ 49510 h 156181"/>
                <a:gd name="connsiteX14" fmla="*/ 521418 w 569030"/>
                <a:gd name="connsiteY14" fmla="*/ 84244 h 156181"/>
                <a:gd name="connsiteX15" fmla="*/ 521426 w 569030"/>
                <a:gd name="connsiteY15" fmla="*/ 84337 h 156181"/>
                <a:gd name="connsiteX16" fmla="*/ 493370 w 569030"/>
                <a:gd name="connsiteY16" fmla="*/ 117672 h 156181"/>
                <a:gd name="connsiteX17" fmla="*/ 493226 w 569030"/>
                <a:gd name="connsiteY17" fmla="*/ 117684 h 1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69030" h="156181">
                  <a:moveTo>
                    <a:pt x="76705" y="117825"/>
                  </a:moveTo>
                  <a:cubicBezTo>
                    <a:pt x="59831" y="116260"/>
                    <a:pt x="47389" y="101361"/>
                    <a:pt x="48857" y="84478"/>
                  </a:cubicBezTo>
                  <a:cubicBezTo>
                    <a:pt x="50718" y="63379"/>
                    <a:pt x="69330" y="47782"/>
                    <a:pt x="90430" y="49642"/>
                  </a:cubicBezTo>
                  <a:cubicBezTo>
                    <a:pt x="90461" y="49645"/>
                    <a:pt x="90492" y="49648"/>
                    <a:pt x="90524" y="49651"/>
                  </a:cubicBezTo>
                  <a:cubicBezTo>
                    <a:pt x="116916" y="52000"/>
                    <a:pt x="136416" y="75286"/>
                    <a:pt x="134093" y="101681"/>
                  </a:cubicBezTo>
                  <a:cubicBezTo>
                    <a:pt x="131111" y="134696"/>
                    <a:pt x="101974" y="159072"/>
                    <a:pt x="68950" y="156178"/>
                  </a:cubicBezTo>
                  <a:cubicBezTo>
                    <a:pt x="27676" y="152602"/>
                    <a:pt x="-2884" y="116244"/>
                    <a:pt x="692" y="74970"/>
                  </a:cubicBezTo>
                  <a:cubicBezTo>
                    <a:pt x="696" y="74920"/>
                    <a:pt x="701" y="74870"/>
                    <a:pt x="705" y="74820"/>
                  </a:cubicBezTo>
                  <a:cubicBezTo>
                    <a:pt x="5287" y="23213"/>
                    <a:pt x="45896" y="229"/>
                    <a:pt x="102367" y="229"/>
                  </a:cubicBezTo>
                  <a:lnTo>
                    <a:pt x="467422" y="229"/>
                  </a:lnTo>
                  <a:cubicBezTo>
                    <a:pt x="523823" y="229"/>
                    <a:pt x="564573" y="23213"/>
                    <a:pt x="569156" y="74820"/>
                  </a:cubicBezTo>
                  <a:cubicBezTo>
                    <a:pt x="572704" y="115954"/>
                    <a:pt x="542375" y="152235"/>
                    <a:pt x="501263" y="156037"/>
                  </a:cubicBezTo>
                  <a:cubicBezTo>
                    <a:pt x="468253" y="158929"/>
                    <a:pt x="439136" y="134544"/>
                    <a:pt x="436190" y="101540"/>
                  </a:cubicBezTo>
                  <a:cubicBezTo>
                    <a:pt x="433869" y="75145"/>
                    <a:pt x="453368" y="51859"/>
                    <a:pt x="479760" y="49510"/>
                  </a:cubicBezTo>
                  <a:cubicBezTo>
                    <a:pt x="500855" y="47598"/>
                    <a:pt x="519506" y="63149"/>
                    <a:pt x="521418" y="84244"/>
                  </a:cubicBezTo>
                  <a:cubicBezTo>
                    <a:pt x="521421" y="84275"/>
                    <a:pt x="521424" y="84306"/>
                    <a:pt x="521426" y="84337"/>
                  </a:cubicBezTo>
                  <a:cubicBezTo>
                    <a:pt x="522884" y="101290"/>
                    <a:pt x="510323" y="116215"/>
                    <a:pt x="493370" y="117672"/>
                  </a:cubicBezTo>
                  <a:cubicBezTo>
                    <a:pt x="493322" y="117676"/>
                    <a:pt x="493274" y="117680"/>
                    <a:pt x="493226" y="117684"/>
                  </a:cubicBezTo>
                </a:path>
              </a:pathLst>
            </a:custGeom>
            <a:noFill/>
            <a:ln w="14100" cap="rnd">
              <a:solidFill>
                <a:schemeClr val="tx1"/>
              </a:solidFill>
              <a:prstDash val="solid"/>
              <a:round/>
            </a:ln>
          </p:spPr>
          <p:txBody>
            <a:bodyPr rtlCol="0" anchor="ctr"/>
            <a:lstStyle/>
            <a:p>
              <a:endParaRPr lang="es-ES" dirty="0"/>
            </a:p>
          </p:txBody>
        </p:sp>
        <p:sp>
          <p:nvSpPr>
            <p:cNvPr id="63" name="Forma libre: forma 62">
              <a:extLst>
                <a:ext uri="{FF2B5EF4-FFF2-40B4-BE49-F238E27FC236}">
                  <a16:creationId xmlns:a16="http://schemas.microsoft.com/office/drawing/2014/main" id="{94D8BF3F-FB81-423D-8F40-62655E7D9A5D}"/>
                </a:ext>
              </a:extLst>
            </p:cNvPr>
            <p:cNvSpPr/>
            <p:nvPr/>
          </p:nvSpPr>
          <p:spPr>
            <a:xfrm>
              <a:off x="6556325" y="3246939"/>
              <a:ext cx="309711" cy="7050"/>
            </a:xfrm>
            <a:custGeom>
              <a:avLst/>
              <a:gdLst>
                <a:gd name="connsiteX0" fmla="*/ 0 w 309711"/>
                <a:gd name="connsiteY0" fmla="*/ 0 h 7050"/>
                <a:gd name="connsiteX1" fmla="*/ 309712 w 309711"/>
                <a:gd name="connsiteY1" fmla="*/ 0 h 7050"/>
              </a:gdLst>
              <a:ahLst/>
              <a:cxnLst>
                <a:cxn ang="0">
                  <a:pos x="connsiteX0" y="connsiteY0"/>
                </a:cxn>
                <a:cxn ang="0">
                  <a:pos x="connsiteX1" y="connsiteY1"/>
                </a:cxn>
              </a:cxnLst>
              <a:rect l="l" t="t" r="r" b="b"/>
              <a:pathLst>
                <a:path w="309711" h="7050">
                  <a:moveTo>
                    <a:pt x="0" y="0"/>
                  </a:moveTo>
                  <a:lnTo>
                    <a:pt x="309712" y="0"/>
                  </a:lnTo>
                </a:path>
              </a:pathLst>
            </a:custGeom>
            <a:ln w="14100" cap="rnd">
              <a:solidFill>
                <a:schemeClr val="tx1"/>
              </a:solidFill>
              <a:prstDash val="solid"/>
              <a:round/>
            </a:ln>
          </p:spPr>
          <p:txBody>
            <a:bodyPr rtlCol="0" anchor="ctr"/>
            <a:lstStyle/>
            <a:p>
              <a:endParaRPr lang="es-ES" dirty="0"/>
            </a:p>
          </p:txBody>
        </p:sp>
        <p:sp>
          <p:nvSpPr>
            <p:cNvPr id="64" name="Forma libre: forma 63">
              <a:extLst>
                <a:ext uri="{FF2B5EF4-FFF2-40B4-BE49-F238E27FC236}">
                  <a16:creationId xmlns:a16="http://schemas.microsoft.com/office/drawing/2014/main" id="{50C94BBE-703F-4672-8985-C66563C616DF}"/>
                </a:ext>
              </a:extLst>
            </p:cNvPr>
            <p:cNvSpPr/>
            <p:nvPr/>
          </p:nvSpPr>
          <p:spPr>
            <a:xfrm>
              <a:off x="6565561" y="3282401"/>
              <a:ext cx="291240" cy="1051595"/>
            </a:xfrm>
            <a:custGeom>
              <a:avLst/>
              <a:gdLst>
                <a:gd name="connsiteX0" fmla="*/ 0 w 291240"/>
                <a:gd name="connsiteY0" fmla="*/ 0 h 1051595"/>
                <a:gd name="connsiteX1" fmla="*/ 291240 w 291240"/>
                <a:gd name="connsiteY1" fmla="*/ 0 h 1051595"/>
                <a:gd name="connsiteX2" fmla="*/ 291240 w 291240"/>
                <a:gd name="connsiteY2" fmla="*/ 1051595 h 1051595"/>
                <a:gd name="connsiteX3" fmla="*/ 0 w 291240"/>
                <a:gd name="connsiteY3" fmla="*/ 1051595 h 1051595"/>
              </a:gdLst>
              <a:ahLst/>
              <a:cxnLst>
                <a:cxn ang="0">
                  <a:pos x="connsiteX0" y="connsiteY0"/>
                </a:cxn>
                <a:cxn ang="0">
                  <a:pos x="connsiteX1" y="connsiteY1"/>
                </a:cxn>
                <a:cxn ang="0">
                  <a:pos x="connsiteX2" y="connsiteY2"/>
                </a:cxn>
                <a:cxn ang="0">
                  <a:pos x="connsiteX3" y="connsiteY3"/>
                </a:cxn>
              </a:cxnLst>
              <a:rect l="l" t="t" r="r" b="b"/>
              <a:pathLst>
                <a:path w="291240" h="1051595">
                  <a:moveTo>
                    <a:pt x="0" y="0"/>
                  </a:moveTo>
                  <a:lnTo>
                    <a:pt x="291240" y="0"/>
                  </a:lnTo>
                  <a:lnTo>
                    <a:pt x="291240" y="1051595"/>
                  </a:lnTo>
                  <a:lnTo>
                    <a:pt x="0" y="1051595"/>
                  </a:ln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65" name="Forma libre: forma 64">
              <a:extLst>
                <a:ext uri="{FF2B5EF4-FFF2-40B4-BE49-F238E27FC236}">
                  <a16:creationId xmlns:a16="http://schemas.microsoft.com/office/drawing/2014/main" id="{24F73657-D8A3-46E4-9A71-FC731420D60B}"/>
                </a:ext>
              </a:extLst>
            </p:cNvPr>
            <p:cNvSpPr/>
            <p:nvPr/>
          </p:nvSpPr>
          <p:spPr>
            <a:xfrm>
              <a:off x="6619917" y="3380891"/>
              <a:ext cx="7050" cy="854614"/>
            </a:xfrm>
            <a:custGeom>
              <a:avLst/>
              <a:gdLst>
                <a:gd name="connsiteX0" fmla="*/ 0 w 7050"/>
                <a:gd name="connsiteY0" fmla="*/ 0 h 854614"/>
                <a:gd name="connsiteX1" fmla="*/ 0 w 7050"/>
                <a:gd name="connsiteY1" fmla="*/ 854615 h 854614"/>
              </a:gdLst>
              <a:ahLst/>
              <a:cxnLst>
                <a:cxn ang="0">
                  <a:pos x="connsiteX0" y="connsiteY0"/>
                </a:cxn>
                <a:cxn ang="0">
                  <a:pos x="connsiteX1" y="connsiteY1"/>
                </a:cxn>
              </a:cxnLst>
              <a:rect l="l" t="t" r="r" b="b"/>
              <a:pathLst>
                <a:path w="7050" h="854614">
                  <a:moveTo>
                    <a:pt x="0" y="0"/>
                  </a:moveTo>
                  <a:lnTo>
                    <a:pt x="0" y="854615"/>
                  </a:lnTo>
                </a:path>
              </a:pathLst>
            </a:custGeom>
            <a:ln w="14100" cap="rnd">
              <a:solidFill>
                <a:schemeClr val="tx1"/>
              </a:solidFill>
              <a:prstDash val="solid"/>
              <a:round/>
            </a:ln>
          </p:spPr>
          <p:txBody>
            <a:bodyPr rtlCol="0" anchor="ctr"/>
            <a:lstStyle/>
            <a:p>
              <a:endParaRPr lang="es-ES" dirty="0"/>
            </a:p>
          </p:txBody>
        </p:sp>
        <p:sp>
          <p:nvSpPr>
            <p:cNvPr id="66" name="Forma libre: forma 65">
              <a:extLst>
                <a:ext uri="{FF2B5EF4-FFF2-40B4-BE49-F238E27FC236}">
                  <a16:creationId xmlns:a16="http://schemas.microsoft.com/office/drawing/2014/main" id="{B1CA28D2-671D-4205-908A-D9568DBA9A31}"/>
                </a:ext>
              </a:extLst>
            </p:cNvPr>
            <p:cNvSpPr/>
            <p:nvPr/>
          </p:nvSpPr>
          <p:spPr>
            <a:xfrm>
              <a:off x="6680760" y="3380891"/>
              <a:ext cx="7050" cy="854614"/>
            </a:xfrm>
            <a:custGeom>
              <a:avLst/>
              <a:gdLst>
                <a:gd name="connsiteX0" fmla="*/ 0 w 7050"/>
                <a:gd name="connsiteY0" fmla="*/ 0 h 854614"/>
                <a:gd name="connsiteX1" fmla="*/ 0 w 7050"/>
                <a:gd name="connsiteY1" fmla="*/ 854615 h 854614"/>
              </a:gdLst>
              <a:ahLst/>
              <a:cxnLst>
                <a:cxn ang="0">
                  <a:pos x="connsiteX0" y="connsiteY0"/>
                </a:cxn>
                <a:cxn ang="0">
                  <a:pos x="connsiteX1" y="connsiteY1"/>
                </a:cxn>
              </a:cxnLst>
              <a:rect l="l" t="t" r="r" b="b"/>
              <a:pathLst>
                <a:path w="7050" h="854614">
                  <a:moveTo>
                    <a:pt x="0" y="0"/>
                  </a:moveTo>
                  <a:lnTo>
                    <a:pt x="0" y="854615"/>
                  </a:lnTo>
                </a:path>
              </a:pathLst>
            </a:custGeom>
            <a:ln w="14100" cap="rnd">
              <a:solidFill>
                <a:schemeClr val="tx1"/>
              </a:solidFill>
              <a:prstDash val="solid"/>
              <a:round/>
            </a:ln>
          </p:spPr>
          <p:txBody>
            <a:bodyPr rtlCol="0" anchor="ctr"/>
            <a:lstStyle/>
            <a:p>
              <a:endParaRPr lang="es-ES" dirty="0"/>
            </a:p>
          </p:txBody>
        </p:sp>
        <p:sp>
          <p:nvSpPr>
            <p:cNvPr id="67" name="Forma libre: forma 66">
              <a:extLst>
                <a:ext uri="{FF2B5EF4-FFF2-40B4-BE49-F238E27FC236}">
                  <a16:creationId xmlns:a16="http://schemas.microsoft.com/office/drawing/2014/main" id="{2D98F718-323C-4A6A-BC32-8910759ACC39}"/>
                </a:ext>
              </a:extLst>
            </p:cNvPr>
            <p:cNvSpPr/>
            <p:nvPr/>
          </p:nvSpPr>
          <p:spPr>
            <a:xfrm>
              <a:off x="6741602" y="3380891"/>
              <a:ext cx="7050" cy="854614"/>
            </a:xfrm>
            <a:custGeom>
              <a:avLst/>
              <a:gdLst>
                <a:gd name="connsiteX0" fmla="*/ 0 w 7050"/>
                <a:gd name="connsiteY0" fmla="*/ 0 h 854614"/>
                <a:gd name="connsiteX1" fmla="*/ 0 w 7050"/>
                <a:gd name="connsiteY1" fmla="*/ 854615 h 854614"/>
              </a:gdLst>
              <a:ahLst/>
              <a:cxnLst>
                <a:cxn ang="0">
                  <a:pos x="connsiteX0" y="connsiteY0"/>
                </a:cxn>
                <a:cxn ang="0">
                  <a:pos x="connsiteX1" y="connsiteY1"/>
                </a:cxn>
              </a:cxnLst>
              <a:rect l="l" t="t" r="r" b="b"/>
              <a:pathLst>
                <a:path w="7050" h="854614">
                  <a:moveTo>
                    <a:pt x="0" y="0"/>
                  </a:moveTo>
                  <a:lnTo>
                    <a:pt x="0" y="854615"/>
                  </a:lnTo>
                </a:path>
              </a:pathLst>
            </a:custGeom>
            <a:ln w="14100" cap="rnd">
              <a:solidFill>
                <a:schemeClr val="tx1"/>
              </a:solidFill>
              <a:prstDash val="solid"/>
              <a:round/>
            </a:ln>
          </p:spPr>
          <p:txBody>
            <a:bodyPr rtlCol="0" anchor="ctr"/>
            <a:lstStyle/>
            <a:p>
              <a:endParaRPr lang="es-ES" dirty="0"/>
            </a:p>
          </p:txBody>
        </p:sp>
        <p:sp>
          <p:nvSpPr>
            <p:cNvPr id="68" name="Forma libre: forma 67">
              <a:extLst>
                <a:ext uri="{FF2B5EF4-FFF2-40B4-BE49-F238E27FC236}">
                  <a16:creationId xmlns:a16="http://schemas.microsoft.com/office/drawing/2014/main" id="{2578A74E-D58C-486F-AE92-D5BF8B1498A4}"/>
                </a:ext>
              </a:extLst>
            </p:cNvPr>
            <p:cNvSpPr/>
            <p:nvPr/>
          </p:nvSpPr>
          <p:spPr>
            <a:xfrm>
              <a:off x="6802515" y="3380891"/>
              <a:ext cx="7050" cy="854614"/>
            </a:xfrm>
            <a:custGeom>
              <a:avLst/>
              <a:gdLst>
                <a:gd name="connsiteX0" fmla="*/ 0 w 7050"/>
                <a:gd name="connsiteY0" fmla="*/ 0 h 854614"/>
                <a:gd name="connsiteX1" fmla="*/ 0 w 7050"/>
                <a:gd name="connsiteY1" fmla="*/ 854615 h 854614"/>
              </a:gdLst>
              <a:ahLst/>
              <a:cxnLst>
                <a:cxn ang="0">
                  <a:pos x="connsiteX0" y="connsiteY0"/>
                </a:cxn>
                <a:cxn ang="0">
                  <a:pos x="connsiteX1" y="connsiteY1"/>
                </a:cxn>
              </a:cxnLst>
              <a:rect l="l" t="t" r="r" b="b"/>
              <a:pathLst>
                <a:path w="7050" h="854614">
                  <a:moveTo>
                    <a:pt x="0" y="0"/>
                  </a:moveTo>
                  <a:lnTo>
                    <a:pt x="0" y="854615"/>
                  </a:lnTo>
                </a:path>
              </a:pathLst>
            </a:custGeom>
            <a:ln w="14100" cap="rnd">
              <a:solidFill>
                <a:schemeClr val="tx1"/>
              </a:solidFill>
              <a:prstDash val="solid"/>
              <a:round/>
            </a:ln>
          </p:spPr>
          <p:txBody>
            <a:bodyPr rtlCol="0" anchor="ctr"/>
            <a:lstStyle/>
            <a:p>
              <a:endParaRPr lang="es-ES" dirty="0"/>
            </a:p>
          </p:txBody>
        </p:sp>
        <p:sp>
          <p:nvSpPr>
            <p:cNvPr id="69" name="Forma libre: forma 68">
              <a:extLst>
                <a:ext uri="{FF2B5EF4-FFF2-40B4-BE49-F238E27FC236}">
                  <a16:creationId xmlns:a16="http://schemas.microsoft.com/office/drawing/2014/main" id="{EBE4A0CF-CE10-48E7-92C4-610A0322AD62}"/>
                </a:ext>
              </a:extLst>
            </p:cNvPr>
            <p:cNvSpPr/>
            <p:nvPr/>
          </p:nvSpPr>
          <p:spPr>
            <a:xfrm>
              <a:off x="6530169" y="4305866"/>
              <a:ext cx="362093" cy="47729"/>
            </a:xfrm>
            <a:custGeom>
              <a:avLst/>
              <a:gdLst>
                <a:gd name="connsiteX0" fmla="*/ 0 w 362093"/>
                <a:gd name="connsiteY0" fmla="*/ 0 h 47729"/>
                <a:gd name="connsiteX1" fmla="*/ 362094 w 362093"/>
                <a:gd name="connsiteY1" fmla="*/ 0 h 47729"/>
                <a:gd name="connsiteX2" fmla="*/ 362094 w 362093"/>
                <a:gd name="connsiteY2" fmla="*/ 47729 h 47729"/>
                <a:gd name="connsiteX3" fmla="*/ 0 w 362093"/>
                <a:gd name="connsiteY3" fmla="*/ 47729 h 47729"/>
              </a:gdLst>
              <a:ahLst/>
              <a:cxnLst>
                <a:cxn ang="0">
                  <a:pos x="connsiteX0" y="connsiteY0"/>
                </a:cxn>
                <a:cxn ang="0">
                  <a:pos x="connsiteX1" y="connsiteY1"/>
                </a:cxn>
                <a:cxn ang="0">
                  <a:pos x="connsiteX2" y="connsiteY2"/>
                </a:cxn>
                <a:cxn ang="0">
                  <a:pos x="connsiteX3" y="connsiteY3"/>
                </a:cxn>
              </a:cxnLst>
              <a:rect l="l" t="t" r="r" b="b"/>
              <a:pathLst>
                <a:path w="362093" h="47729">
                  <a:moveTo>
                    <a:pt x="0" y="0"/>
                  </a:moveTo>
                  <a:lnTo>
                    <a:pt x="362094" y="0"/>
                  </a:lnTo>
                  <a:lnTo>
                    <a:pt x="362094" y="47729"/>
                  </a:lnTo>
                  <a:lnTo>
                    <a:pt x="0" y="47729"/>
                  </a:lnTo>
                  <a:close/>
                </a:path>
              </a:pathLst>
            </a:custGeom>
            <a:solidFill>
              <a:schemeClr val="accent1"/>
            </a:solidFill>
            <a:ln w="14100" cap="rnd">
              <a:solidFill>
                <a:schemeClr val="tx1"/>
              </a:solidFill>
              <a:prstDash val="solid"/>
              <a:round/>
            </a:ln>
          </p:spPr>
          <p:txBody>
            <a:bodyPr rtlCol="0" anchor="ctr"/>
            <a:lstStyle/>
            <a:p>
              <a:endParaRPr lang="es-ES" dirty="0"/>
            </a:p>
          </p:txBody>
        </p:sp>
      </p:grpSp>
      <p:grpSp>
        <p:nvGrpSpPr>
          <p:cNvPr id="70" name="Grupo 69">
            <a:extLst>
              <a:ext uri="{FF2B5EF4-FFF2-40B4-BE49-F238E27FC236}">
                <a16:creationId xmlns:a16="http://schemas.microsoft.com/office/drawing/2014/main" id="{D61060A2-2D88-477B-BDAA-0B093989C711}"/>
              </a:ext>
            </a:extLst>
          </p:cNvPr>
          <p:cNvGrpSpPr/>
          <p:nvPr userDrawn="1"/>
        </p:nvGrpSpPr>
        <p:grpSpPr>
          <a:xfrm>
            <a:off x="3686761" y="3708015"/>
            <a:ext cx="1062712" cy="524625"/>
            <a:chOff x="4903284" y="2383159"/>
            <a:chExt cx="958815" cy="478068"/>
          </a:xfrm>
        </p:grpSpPr>
        <p:sp>
          <p:nvSpPr>
            <p:cNvPr id="71" name="Forma libre: forma 70">
              <a:extLst>
                <a:ext uri="{FF2B5EF4-FFF2-40B4-BE49-F238E27FC236}">
                  <a16:creationId xmlns:a16="http://schemas.microsoft.com/office/drawing/2014/main" id="{85909FA9-AA21-43DE-8172-8E86DF524285}"/>
                </a:ext>
              </a:extLst>
            </p:cNvPr>
            <p:cNvSpPr/>
            <p:nvPr/>
          </p:nvSpPr>
          <p:spPr>
            <a:xfrm>
              <a:off x="5382692" y="2383159"/>
              <a:ext cx="479407" cy="478068"/>
            </a:xfrm>
            <a:custGeom>
              <a:avLst/>
              <a:gdLst>
                <a:gd name="connsiteX0" fmla="*/ 408 w 479407"/>
                <a:gd name="connsiteY0" fmla="*/ 229 h 478068"/>
                <a:gd name="connsiteX1" fmla="*/ 479815 w 479407"/>
                <a:gd name="connsiteY1" fmla="*/ 239228 h 478068"/>
                <a:gd name="connsiteX2" fmla="*/ 408 w 479407"/>
                <a:gd name="connsiteY2" fmla="*/ 478298 h 478068"/>
              </a:gdLst>
              <a:ahLst/>
              <a:cxnLst>
                <a:cxn ang="0">
                  <a:pos x="connsiteX0" y="connsiteY0"/>
                </a:cxn>
                <a:cxn ang="0">
                  <a:pos x="connsiteX1" y="connsiteY1"/>
                </a:cxn>
                <a:cxn ang="0">
                  <a:pos x="connsiteX2" y="connsiteY2"/>
                </a:cxn>
              </a:cxnLst>
              <a:rect l="l" t="t" r="r" b="b"/>
              <a:pathLst>
                <a:path w="479407" h="478068">
                  <a:moveTo>
                    <a:pt x="408" y="229"/>
                  </a:moveTo>
                  <a:cubicBezTo>
                    <a:pt x="265210" y="229"/>
                    <a:pt x="479815" y="239228"/>
                    <a:pt x="479815" y="239228"/>
                  </a:cubicBezTo>
                  <a:cubicBezTo>
                    <a:pt x="479815" y="239228"/>
                    <a:pt x="265210" y="478298"/>
                    <a:pt x="408" y="478298"/>
                  </a:cubicBezTo>
                </a:path>
              </a:pathLst>
            </a:custGeom>
            <a:solidFill>
              <a:schemeClr val="bg1"/>
            </a:solidFill>
            <a:ln w="14100" cap="rnd">
              <a:solidFill>
                <a:srgbClr val="474784"/>
              </a:solidFill>
              <a:prstDash val="solid"/>
              <a:round/>
            </a:ln>
          </p:spPr>
          <p:txBody>
            <a:bodyPr rtlCol="0" anchor="ctr"/>
            <a:lstStyle/>
            <a:p>
              <a:endParaRPr lang="es-ES" dirty="0"/>
            </a:p>
          </p:txBody>
        </p:sp>
        <p:sp>
          <p:nvSpPr>
            <p:cNvPr id="72" name="Forma libre: forma 71">
              <a:extLst>
                <a:ext uri="{FF2B5EF4-FFF2-40B4-BE49-F238E27FC236}">
                  <a16:creationId xmlns:a16="http://schemas.microsoft.com/office/drawing/2014/main" id="{BC8FB8C2-C038-4394-936E-34F802605005}"/>
                </a:ext>
              </a:extLst>
            </p:cNvPr>
            <p:cNvSpPr/>
            <p:nvPr/>
          </p:nvSpPr>
          <p:spPr>
            <a:xfrm>
              <a:off x="4903284" y="2383159"/>
              <a:ext cx="479407" cy="478068"/>
            </a:xfrm>
            <a:custGeom>
              <a:avLst/>
              <a:gdLst>
                <a:gd name="connsiteX0" fmla="*/ 479815 w 479407"/>
                <a:gd name="connsiteY0" fmla="*/ 478298 h 478068"/>
                <a:gd name="connsiteX1" fmla="*/ 408 w 479407"/>
                <a:gd name="connsiteY1" fmla="*/ 239228 h 478068"/>
                <a:gd name="connsiteX2" fmla="*/ 479815 w 479407"/>
                <a:gd name="connsiteY2" fmla="*/ 229 h 478068"/>
              </a:gdLst>
              <a:ahLst/>
              <a:cxnLst>
                <a:cxn ang="0">
                  <a:pos x="connsiteX0" y="connsiteY0"/>
                </a:cxn>
                <a:cxn ang="0">
                  <a:pos x="connsiteX1" y="connsiteY1"/>
                </a:cxn>
                <a:cxn ang="0">
                  <a:pos x="connsiteX2" y="connsiteY2"/>
                </a:cxn>
              </a:cxnLst>
              <a:rect l="l" t="t" r="r" b="b"/>
              <a:pathLst>
                <a:path w="479407" h="478068">
                  <a:moveTo>
                    <a:pt x="479815" y="478298"/>
                  </a:moveTo>
                  <a:cubicBezTo>
                    <a:pt x="215013" y="478298"/>
                    <a:pt x="408" y="239228"/>
                    <a:pt x="408" y="239228"/>
                  </a:cubicBezTo>
                  <a:cubicBezTo>
                    <a:pt x="408" y="239228"/>
                    <a:pt x="215013" y="229"/>
                    <a:pt x="479815" y="229"/>
                  </a:cubicBezTo>
                </a:path>
              </a:pathLst>
            </a:custGeom>
            <a:solidFill>
              <a:schemeClr val="bg1"/>
            </a:solidFill>
            <a:ln w="14100" cap="rnd">
              <a:solidFill>
                <a:schemeClr val="tx1"/>
              </a:solidFill>
              <a:prstDash val="solid"/>
              <a:round/>
            </a:ln>
          </p:spPr>
          <p:txBody>
            <a:bodyPr rtlCol="0" anchor="ctr"/>
            <a:lstStyle/>
            <a:p>
              <a:endParaRPr lang="es-ES" dirty="0"/>
            </a:p>
          </p:txBody>
        </p:sp>
        <p:sp>
          <p:nvSpPr>
            <p:cNvPr id="73" name="Forma libre: forma 72">
              <a:extLst>
                <a:ext uri="{FF2B5EF4-FFF2-40B4-BE49-F238E27FC236}">
                  <a16:creationId xmlns:a16="http://schemas.microsoft.com/office/drawing/2014/main" id="{DEB770C5-B0A8-4D41-A759-23A9E83F2549}"/>
                </a:ext>
              </a:extLst>
            </p:cNvPr>
            <p:cNvSpPr/>
            <p:nvPr/>
          </p:nvSpPr>
          <p:spPr>
            <a:xfrm>
              <a:off x="5209964" y="2449430"/>
              <a:ext cx="345455" cy="345455"/>
            </a:xfrm>
            <a:custGeom>
              <a:avLst/>
              <a:gdLst>
                <a:gd name="connsiteX0" fmla="*/ 345456 w 345455"/>
                <a:gd name="connsiteY0" fmla="*/ 172728 h 345455"/>
                <a:gd name="connsiteX1" fmla="*/ 172728 w 345455"/>
                <a:gd name="connsiteY1" fmla="*/ 345456 h 345455"/>
                <a:gd name="connsiteX2" fmla="*/ 0 w 345455"/>
                <a:gd name="connsiteY2" fmla="*/ 172728 h 345455"/>
                <a:gd name="connsiteX3" fmla="*/ 172728 w 345455"/>
                <a:gd name="connsiteY3" fmla="*/ 0 h 345455"/>
                <a:gd name="connsiteX4" fmla="*/ 345456 w 345455"/>
                <a:gd name="connsiteY4" fmla="*/ 172728 h 34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55" h="345455">
                  <a:moveTo>
                    <a:pt x="345456" y="172728"/>
                  </a:moveTo>
                  <a:cubicBezTo>
                    <a:pt x="345456" y="268123"/>
                    <a:pt x="268123" y="345456"/>
                    <a:pt x="172728" y="345456"/>
                  </a:cubicBezTo>
                  <a:cubicBezTo>
                    <a:pt x="77333" y="345456"/>
                    <a:pt x="0" y="268123"/>
                    <a:pt x="0" y="172728"/>
                  </a:cubicBezTo>
                  <a:cubicBezTo>
                    <a:pt x="0" y="77333"/>
                    <a:pt x="77333" y="0"/>
                    <a:pt x="172728" y="0"/>
                  </a:cubicBezTo>
                  <a:cubicBezTo>
                    <a:pt x="268123" y="0"/>
                    <a:pt x="345456" y="77333"/>
                    <a:pt x="345456" y="172728"/>
                  </a:cubicBezTo>
                  <a:close/>
                </a:path>
              </a:pathLst>
            </a:custGeom>
            <a:solidFill>
              <a:schemeClr val="tx2"/>
            </a:solidFill>
            <a:ln w="14100" cap="rnd">
              <a:solidFill>
                <a:schemeClr val="tx1"/>
              </a:solidFill>
              <a:prstDash val="solid"/>
              <a:round/>
            </a:ln>
          </p:spPr>
          <p:txBody>
            <a:bodyPr rtlCol="0" anchor="ctr"/>
            <a:lstStyle/>
            <a:p>
              <a:endParaRPr lang="es-ES" dirty="0"/>
            </a:p>
          </p:txBody>
        </p:sp>
        <p:sp>
          <p:nvSpPr>
            <p:cNvPr id="74" name="Forma libre: forma 73">
              <a:extLst>
                <a:ext uri="{FF2B5EF4-FFF2-40B4-BE49-F238E27FC236}">
                  <a16:creationId xmlns:a16="http://schemas.microsoft.com/office/drawing/2014/main" id="{275B001A-E28B-469E-B59F-BF6FCF27EB69}"/>
                </a:ext>
              </a:extLst>
            </p:cNvPr>
            <p:cNvSpPr/>
            <p:nvPr/>
          </p:nvSpPr>
          <p:spPr>
            <a:xfrm>
              <a:off x="5287101" y="2526840"/>
              <a:ext cx="190776" cy="190776"/>
            </a:xfrm>
            <a:custGeom>
              <a:avLst/>
              <a:gdLst>
                <a:gd name="connsiteX0" fmla="*/ 110100 w 190776"/>
                <a:gd name="connsiteY0" fmla="*/ 78979 h 190776"/>
                <a:gd name="connsiteX1" fmla="*/ 127513 w 190776"/>
                <a:gd name="connsiteY1" fmla="*/ 5729 h 190776"/>
                <a:gd name="connsiteX2" fmla="*/ 95999 w 190776"/>
                <a:gd name="connsiteY2" fmla="*/ 230 h 190776"/>
                <a:gd name="connsiteX3" fmla="*/ 408 w 190776"/>
                <a:gd name="connsiteY3" fmla="*/ 95414 h 190776"/>
                <a:gd name="connsiteX4" fmla="*/ 95592 w 190776"/>
                <a:gd name="connsiteY4" fmla="*/ 191005 h 190776"/>
                <a:gd name="connsiteX5" fmla="*/ 191183 w 190776"/>
                <a:gd name="connsiteY5" fmla="*/ 95821 h 190776"/>
                <a:gd name="connsiteX6" fmla="*/ 176864 w 190776"/>
                <a:gd name="connsiteY6" fmla="*/ 45350 h 19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76" h="190776">
                  <a:moveTo>
                    <a:pt x="110100" y="78979"/>
                  </a:moveTo>
                  <a:lnTo>
                    <a:pt x="127513" y="5729"/>
                  </a:lnTo>
                  <a:cubicBezTo>
                    <a:pt x="117403" y="2097"/>
                    <a:pt x="106742" y="237"/>
                    <a:pt x="95999" y="230"/>
                  </a:cubicBezTo>
                  <a:cubicBezTo>
                    <a:pt x="43318" y="117"/>
                    <a:pt x="520" y="42732"/>
                    <a:pt x="408" y="95414"/>
                  </a:cubicBezTo>
                  <a:cubicBezTo>
                    <a:pt x="295" y="148095"/>
                    <a:pt x="42911" y="190893"/>
                    <a:pt x="95592" y="191005"/>
                  </a:cubicBezTo>
                  <a:cubicBezTo>
                    <a:pt x="148273" y="191118"/>
                    <a:pt x="191071" y="148502"/>
                    <a:pt x="191183" y="95821"/>
                  </a:cubicBezTo>
                  <a:cubicBezTo>
                    <a:pt x="191222" y="77990"/>
                    <a:pt x="186261" y="60505"/>
                    <a:pt x="176864" y="45350"/>
                  </a:cubicBezTo>
                  <a:close/>
                </a:path>
              </a:pathLst>
            </a:custGeom>
            <a:solidFill>
              <a:schemeClr val="tx1"/>
            </a:solidFill>
            <a:ln w="7050" cap="flat">
              <a:noFill/>
              <a:prstDash val="solid"/>
              <a:miter/>
            </a:ln>
          </p:spPr>
          <p:txBody>
            <a:bodyPr rtlCol="0" anchor="ctr"/>
            <a:lstStyle/>
            <a:p>
              <a:endParaRPr lang="es-ES" dirty="0"/>
            </a:p>
          </p:txBody>
        </p:sp>
      </p:grpSp>
      <p:sp>
        <p:nvSpPr>
          <p:cNvPr id="2" name="Title 1"/>
          <p:cNvSpPr>
            <a:spLocks noGrp="1"/>
          </p:cNvSpPr>
          <p:nvPr>
            <p:ph type="title" hasCustomPrompt="1"/>
          </p:nvPr>
        </p:nvSpPr>
        <p:spPr>
          <a:xfrm>
            <a:off x="3863164" y="1595717"/>
            <a:ext cx="4556936" cy="1589558"/>
          </a:xfrm>
        </p:spPr>
        <p:txBody>
          <a:bodyPr anchor="ctr">
            <a:noAutofit/>
          </a:bodyPr>
          <a:lstStyle>
            <a:lvl1pPr algn="r">
              <a:defRPr sz="4400" b="1"/>
            </a:lvl1pPr>
          </a:lstStyle>
          <a:p>
            <a:r>
              <a:rPr lang="en-US" dirty="0"/>
              <a:t>Click to edit Master title style</a:t>
            </a:r>
          </a:p>
        </p:txBody>
      </p:sp>
      <p:sp>
        <p:nvSpPr>
          <p:cNvPr id="3" name="Text Placeholder 2"/>
          <p:cNvSpPr>
            <a:spLocks noGrp="1"/>
          </p:cNvSpPr>
          <p:nvPr>
            <p:ph type="body" idx="1" hasCustomPrompt="1"/>
          </p:nvPr>
        </p:nvSpPr>
        <p:spPr>
          <a:xfrm>
            <a:off x="4919330" y="3185272"/>
            <a:ext cx="3500769" cy="467267"/>
          </a:xfrm>
        </p:spPr>
        <p:txBody>
          <a:bodyPr anchor="ctr"/>
          <a:lstStyle>
            <a:lvl1pPr marL="0" indent="0" algn="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8" name="Text Placeholder 2">
            <a:extLst>
              <a:ext uri="{FF2B5EF4-FFF2-40B4-BE49-F238E27FC236}">
                <a16:creationId xmlns:a16="http://schemas.microsoft.com/office/drawing/2014/main" id="{53FEA4E8-678D-4279-BA7C-4E624B9ABEBE}"/>
              </a:ext>
            </a:extLst>
          </p:cNvPr>
          <p:cNvSpPr>
            <a:spLocks noGrp="1"/>
          </p:cNvSpPr>
          <p:nvPr>
            <p:ph type="body" idx="10"/>
          </p:nvPr>
        </p:nvSpPr>
        <p:spPr>
          <a:xfrm>
            <a:off x="1559171" y="2680843"/>
            <a:ext cx="2183489" cy="1589558"/>
          </a:xfrm>
        </p:spPr>
        <p:txBody>
          <a:bodyPr>
            <a:noAutofit/>
          </a:bodyPr>
          <a:lstStyle>
            <a:lvl1pPr marL="0" indent="0" algn="r">
              <a:buNone/>
              <a:defRPr sz="11500" b="1">
                <a:solidFill>
                  <a:schemeClr val="accent2"/>
                </a:solidFill>
                <a:latin typeface="Antic Slab"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79037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10" name="Title 7">
            <a:extLst>
              <a:ext uri="{FF2B5EF4-FFF2-40B4-BE49-F238E27FC236}">
                <a16:creationId xmlns:a16="http://schemas.microsoft.com/office/drawing/2014/main" id="{58967345-DB07-428F-8914-C3F421A8AF4B}"/>
              </a:ext>
            </a:extLst>
          </p:cNvPr>
          <p:cNvSpPr>
            <a:spLocks noGrp="1"/>
          </p:cNvSpPr>
          <p:nvPr>
            <p:ph type="title"/>
          </p:nvPr>
        </p:nvSpPr>
        <p:spPr>
          <a:xfrm>
            <a:off x="723900" y="552450"/>
            <a:ext cx="7696200" cy="715566"/>
          </a:xfrm>
        </p:spPr>
        <p:txBody>
          <a:bodyPr/>
          <a:lstStyle/>
          <a:p>
            <a:r>
              <a:rPr lang="es-ES"/>
              <a:t>Haga clic para modificar el estilo de título del patrón</a:t>
            </a:r>
            <a:endParaRPr lang="en-US" dirty="0"/>
          </a:p>
        </p:txBody>
      </p:sp>
      <p:sp>
        <p:nvSpPr>
          <p:cNvPr id="5" name="Content Placeholder 3">
            <a:extLst>
              <a:ext uri="{FF2B5EF4-FFF2-40B4-BE49-F238E27FC236}">
                <a16:creationId xmlns:a16="http://schemas.microsoft.com/office/drawing/2014/main" id="{F45E1B3B-867F-4B27-8818-BB913284F5CC}"/>
              </a:ext>
            </a:extLst>
          </p:cNvPr>
          <p:cNvSpPr>
            <a:spLocks noGrp="1"/>
          </p:cNvSpPr>
          <p:nvPr>
            <p:ph sz="half" idx="2"/>
          </p:nvPr>
        </p:nvSpPr>
        <p:spPr>
          <a:xfrm>
            <a:off x="723900" y="2557168"/>
            <a:ext cx="4224183" cy="879333"/>
          </a:xfrm>
        </p:spPr>
        <p:txBody>
          <a:bodyPr>
            <a:normAutofit/>
          </a:bodyPr>
          <a:lstStyle>
            <a:lvl1pPr marL="285750" indent="-285750">
              <a:buFont typeface="Courier New" panose="02070309020205020404" pitchFamily="49" charset="0"/>
              <a:buChar char="o"/>
              <a:defRPr sz="1400">
                <a:solidFill>
                  <a:schemeClr val="tx1"/>
                </a:solidFill>
              </a:defRPr>
            </a:lvl1pPr>
            <a:lvl2pPr marL="514350" indent="-171450">
              <a:buFont typeface="Courier New" panose="02070309020205020404" pitchFamily="49" charset="0"/>
              <a:buChar char="o"/>
              <a:defRPr sz="1400">
                <a:solidFill>
                  <a:schemeClr val="tx1"/>
                </a:solidFill>
              </a:defRPr>
            </a:lvl2pPr>
            <a:lvl3pPr marL="857250" indent="-171450">
              <a:buFont typeface="Courier New" panose="02070309020205020404" pitchFamily="49" charset="0"/>
              <a:buChar char="o"/>
              <a:defRPr sz="1400">
                <a:solidFill>
                  <a:schemeClr val="tx1"/>
                </a:solidFill>
              </a:defRPr>
            </a:lvl3pPr>
            <a:lvl4pPr marL="1200150" indent="-171450">
              <a:buFont typeface="Courier New" panose="02070309020205020404" pitchFamily="49" charset="0"/>
              <a:buChar char="o"/>
              <a:defRPr sz="1400">
                <a:solidFill>
                  <a:schemeClr val="tx1"/>
                </a:solidFill>
              </a:defRPr>
            </a:lvl4pPr>
            <a:lvl5pPr marL="1543050" indent="-171450">
              <a:buFont typeface="Courier New" panose="02070309020205020404" pitchFamily="49" charset="0"/>
              <a:buChar char="o"/>
              <a:defRPr sz="1400">
                <a:solidFill>
                  <a:schemeClr val="tx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3">
            <a:extLst>
              <a:ext uri="{FF2B5EF4-FFF2-40B4-BE49-F238E27FC236}">
                <a16:creationId xmlns:a16="http://schemas.microsoft.com/office/drawing/2014/main" id="{A8494DD3-3241-408C-861B-300B97B5E8FB}"/>
              </a:ext>
            </a:extLst>
          </p:cNvPr>
          <p:cNvSpPr>
            <a:spLocks noGrp="1"/>
          </p:cNvSpPr>
          <p:nvPr>
            <p:ph sz="half" idx="10"/>
          </p:nvPr>
        </p:nvSpPr>
        <p:spPr>
          <a:xfrm>
            <a:off x="723900" y="3462580"/>
            <a:ext cx="4224183" cy="514351"/>
          </a:xfrm>
        </p:spPr>
        <p:txBody>
          <a:bodyPr>
            <a:normAutofit/>
          </a:bodyPr>
          <a:lstStyle>
            <a:lvl1pPr marL="0" indent="0">
              <a:buFont typeface="Arial" panose="020B0604020202020204" pitchFamily="34" charset="0"/>
              <a:buNone/>
              <a:defRPr sz="1400">
                <a:solidFill>
                  <a:schemeClr val="tx1"/>
                </a:solidFill>
              </a:defRPr>
            </a:lvl1pPr>
            <a:lvl2pPr marL="342900" indent="0">
              <a:buNone/>
              <a:defRPr sz="1400">
                <a:solidFill>
                  <a:schemeClr val="tx1"/>
                </a:solidFill>
              </a:defRPr>
            </a:lvl2pPr>
            <a:lvl3pPr marL="685800" indent="0">
              <a:buNone/>
              <a:defRPr sz="1400">
                <a:solidFill>
                  <a:schemeClr val="tx1"/>
                </a:solidFill>
              </a:defRPr>
            </a:lvl3pPr>
            <a:lvl4pPr marL="1028700" indent="0">
              <a:buNone/>
              <a:defRPr sz="1400">
                <a:solidFill>
                  <a:schemeClr val="tx1"/>
                </a:solidFill>
              </a:defRPr>
            </a:lvl4pPr>
            <a:lvl5pPr marL="1371600" indent="0">
              <a:buNone/>
              <a:defRPr sz="1400">
                <a:solidFill>
                  <a:schemeClr val="tx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Content Placeholder 3">
            <a:extLst>
              <a:ext uri="{FF2B5EF4-FFF2-40B4-BE49-F238E27FC236}">
                <a16:creationId xmlns:a16="http://schemas.microsoft.com/office/drawing/2014/main" id="{22832401-C093-425C-8634-3299FCE4DEF8}"/>
              </a:ext>
            </a:extLst>
          </p:cNvPr>
          <p:cNvSpPr>
            <a:spLocks noGrp="1"/>
          </p:cNvSpPr>
          <p:nvPr>
            <p:ph sz="half" idx="11"/>
          </p:nvPr>
        </p:nvSpPr>
        <p:spPr>
          <a:xfrm>
            <a:off x="723900" y="1744058"/>
            <a:ext cx="4224183" cy="715566"/>
          </a:xfrm>
        </p:spPr>
        <p:txBody>
          <a:bodyPr>
            <a:normAutofit/>
          </a:bodyPr>
          <a:lstStyle>
            <a:lvl1pPr marL="0" indent="0">
              <a:buFont typeface="Arial" panose="020B0604020202020204" pitchFamily="34" charset="0"/>
              <a:buNone/>
              <a:defRPr sz="1400">
                <a:solidFill>
                  <a:schemeClr val="tx1"/>
                </a:solidFill>
              </a:defRPr>
            </a:lvl1pPr>
            <a:lvl2pPr marL="342900" indent="0">
              <a:buNone/>
              <a:defRPr sz="1400">
                <a:solidFill>
                  <a:schemeClr val="tx1"/>
                </a:solidFill>
              </a:defRPr>
            </a:lvl2pPr>
            <a:lvl3pPr marL="685800" indent="0">
              <a:buNone/>
              <a:defRPr sz="1400">
                <a:solidFill>
                  <a:schemeClr val="tx1"/>
                </a:solidFill>
              </a:defRPr>
            </a:lvl3pPr>
            <a:lvl4pPr marL="1028700" indent="0">
              <a:buNone/>
              <a:defRPr sz="1400">
                <a:solidFill>
                  <a:schemeClr val="tx1"/>
                </a:solidFill>
              </a:defRPr>
            </a:lvl4pPr>
            <a:lvl5pPr marL="1371600" indent="0">
              <a:buNone/>
              <a:defRPr sz="1400">
                <a:solidFill>
                  <a:schemeClr val="tx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rma libre: forma 13">
            <a:extLst>
              <a:ext uri="{FF2B5EF4-FFF2-40B4-BE49-F238E27FC236}">
                <a16:creationId xmlns:a16="http://schemas.microsoft.com/office/drawing/2014/main" id="{6B4505D3-0836-404E-8BD3-56D828F947E4}"/>
              </a:ext>
            </a:extLst>
          </p:cNvPr>
          <p:cNvSpPr/>
          <p:nvPr userDrawn="1"/>
        </p:nvSpPr>
        <p:spPr>
          <a:xfrm>
            <a:off x="483061" y="4544980"/>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15" name="Forma libre: forma 14">
            <a:extLst>
              <a:ext uri="{FF2B5EF4-FFF2-40B4-BE49-F238E27FC236}">
                <a16:creationId xmlns:a16="http://schemas.microsoft.com/office/drawing/2014/main" id="{51F8B1BF-4AF9-4522-8B02-9AFE80982DAC}"/>
              </a:ext>
            </a:extLst>
          </p:cNvPr>
          <p:cNvSpPr/>
          <p:nvPr userDrawn="1"/>
        </p:nvSpPr>
        <p:spPr>
          <a:xfrm>
            <a:off x="5765124" y="1555993"/>
            <a:ext cx="161236" cy="161236"/>
          </a:xfrm>
          <a:custGeom>
            <a:avLst/>
            <a:gdLst>
              <a:gd name="connsiteX0" fmla="*/ 108204 w 161236"/>
              <a:gd name="connsiteY0" fmla="*/ 107955 h 161236"/>
              <a:gd name="connsiteX1" fmla="*/ 161644 w 161236"/>
              <a:gd name="connsiteY1" fmla="*/ 80812 h 161236"/>
              <a:gd name="connsiteX2" fmla="*/ 108204 w 161236"/>
              <a:gd name="connsiteY2" fmla="*/ 53669 h 161236"/>
              <a:gd name="connsiteX3" fmla="*/ 81061 w 161236"/>
              <a:gd name="connsiteY3" fmla="*/ 229 h 161236"/>
              <a:gd name="connsiteX4" fmla="*/ 53918 w 161236"/>
              <a:gd name="connsiteY4" fmla="*/ 53669 h 161236"/>
              <a:gd name="connsiteX5" fmla="*/ 408 w 161236"/>
              <a:gd name="connsiteY5" fmla="*/ 80812 h 161236"/>
              <a:gd name="connsiteX6" fmla="*/ 53918 w 161236"/>
              <a:gd name="connsiteY6" fmla="*/ 107955 h 161236"/>
              <a:gd name="connsiteX7" fmla="*/ 81061 w 161236"/>
              <a:gd name="connsiteY7" fmla="*/ 161465 h 161236"/>
              <a:gd name="connsiteX8" fmla="*/ 108204 w 161236"/>
              <a:gd name="connsiteY8" fmla="*/ 107955 h 16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36" h="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w="14100" cap="rnd">
            <a:solidFill>
              <a:srgbClr val="474784"/>
            </a:solidFill>
            <a:prstDash val="solid"/>
            <a:round/>
          </a:ln>
        </p:spPr>
        <p:txBody>
          <a:bodyPr rtlCol="0" anchor="ctr"/>
          <a:lstStyle/>
          <a:p>
            <a:endParaRPr lang="es-ES" dirty="0"/>
          </a:p>
        </p:txBody>
      </p:sp>
      <p:sp>
        <p:nvSpPr>
          <p:cNvPr id="17" name="Forma libre: forma 16">
            <a:extLst>
              <a:ext uri="{FF2B5EF4-FFF2-40B4-BE49-F238E27FC236}">
                <a16:creationId xmlns:a16="http://schemas.microsoft.com/office/drawing/2014/main" id="{BFF7D717-9F64-4ABB-AF7E-0AEC8D1E1D37}"/>
              </a:ext>
            </a:extLst>
          </p:cNvPr>
          <p:cNvSpPr/>
          <p:nvPr userDrawn="1"/>
        </p:nvSpPr>
        <p:spPr>
          <a:xfrm>
            <a:off x="8436957" y="4361465"/>
            <a:ext cx="447964" cy="447964"/>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31" name="Forma libre: forma 30">
            <a:extLst>
              <a:ext uri="{FF2B5EF4-FFF2-40B4-BE49-F238E27FC236}">
                <a16:creationId xmlns:a16="http://schemas.microsoft.com/office/drawing/2014/main" id="{D8ECFCC8-5EC8-4FF1-AFC2-1490A3FC3CC8}"/>
              </a:ext>
            </a:extLst>
          </p:cNvPr>
          <p:cNvSpPr/>
          <p:nvPr userDrawn="1"/>
        </p:nvSpPr>
        <p:spPr>
          <a:xfrm>
            <a:off x="100380" y="288001"/>
            <a:ext cx="265013" cy="264449"/>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32" name="Forma libre: forma 31">
            <a:extLst>
              <a:ext uri="{FF2B5EF4-FFF2-40B4-BE49-F238E27FC236}">
                <a16:creationId xmlns:a16="http://schemas.microsoft.com/office/drawing/2014/main" id="{4358F6A3-EC4D-45B8-B4D2-62D686131DBF}"/>
              </a:ext>
            </a:extLst>
          </p:cNvPr>
          <p:cNvSpPr/>
          <p:nvPr userDrawn="1"/>
        </p:nvSpPr>
        <p:spPr>
          <a:xfrm>
            <a:off x="8453553" y="1025897"/>
            <a:ext cx="265013" cy="261831"/>
          </a:xfrm>
          <a:custGeom>
            <a:avLst/>
            <a:gdLst>
              <a:gd name="connsiteX0" fmla="*/ 177577 w 265013"/>
              <a:gd name="connsiteY0" fmla="*/ 176835 h 264449"/>
              <a:gd name="connsiteX1" fmla="*/ 265421 w 265013"/>
              <a:gd name="connsiteY1" fmla="*/ 132278 h 264449"/>
              <a:gd name="connsiteX2" fmla="*/ 177577 w 265013"/>
              <a:gd name="connsiteY2" fmla="*/ 87792 h 264449"/>
              <a:gd name="connsiteX3" fmla="*/ 133091 w 265013"/>
              <a:gd name="connsiteY3" fmla="*/ 229 h 264449"/>
              <a:gd name="connsiteX4" fmla="*/ 88534 w 265013"/>
              <a:gd name="connsiteY4" fmla="*/ 87792 h 264449"/>
              <a:gd name="connsiteX5" fmla="*/ 408 w 265013"/>
              <a:gd name="connsiteY5" fmla="*/ 132278 h 264449"/>
              <a:gd name="connsiteX6" fmla="*/ 88534 w 265013"/>
              <a:gd name="connsiteY6" fmla="*/ 176835 h 264449"/>
              <a:gd name="connsiteX7" fmla="*/ 133091 w 265013"/>
              <a:gd name="connsiteY7" fmla="*/ 264679 h 264449"/>
              <a:gd name="connsiteX8" fmla="*/ 177577 w 265013"/>
              <a:gd name="connsiteY8" fmla="*/ 176835 h 2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3" h="264449">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w="14100" cap="rnd">
            <a:solidFill>
              <a:schemeClr val="tx1"/>
            </a:solidFill>
            <a:prstDash val="solid"/>
            <a:round/>
          </a:ln>
        </p:spPr>
        <p:txBody>
          <a:bodyPr rtlCol="0" anchor="ctr"/>
          <a:lstStyle/>
          <a:p>
            <a:endParaRPr lang="es-ES" dirty="0"/>
          </a:p>
        </p:txBody>
      </p:sp>
    </p:spTree>
    <p:extLst>
      <p:ext uri="{BB962C8B-B14F-4D97-AF65-F5344CB8AC3E}">
        <p14:creationId xmlns:p14="http://schemas.microsoft.com/office/powerpoint/2010/main" val="3080716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75F94CE-3687-42FC-B599-5A5477CAA23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246871B-1CAA-4A54-8E22-60CD53658E3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a:extLst>
              <a:ext uri="{FF2B5EF4-FFF2-40B4-BE49-F238E27FC236}">
                <a16:creationId xmlns:a16="http://schemas.microsoft.com/office/drawing/2014/main" id="{F27EC4E1-3A62-4EFE-A732-2AE709EE5BB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513EFF7-90E2-431F-8E31-BA0CE4C55B2F}" type="datetimeFigureOut">
              <a:rPr lang="en-US" smtClean="0"/>
              <a:t>1/10/2022</a:t>
            </a:fld>
            <a:endParaRPr lang="en-US" dirty="0"/>
          </a:p>
        </p:txBody>
      </p:sp>
      <p:sp>
        <p:nvSpPr>
          <p:cNvPr id="5" name="Marcador de pie de página 4">
            <a:extLst>
              <a:ext uri="{FF2B5EF4-FFF2-40B4-BE49-F238E27FC236}">
                <a16:creationId xmlns:a16="http://schemas.microsoft.com/office/drawing/2014/main" id="{3C88D5BB-A798-4EEC-93F3-8DC4B05DF055}"/>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9F97C927-63FC-409D-A78B-70E561EEBE7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E0CEFFA-EA14-4325-A0F4-7973582784D2}" type="slidenum">
              <a:rPr lang="en-US" smtClean="0"/>
              <a:t>‹#›</a:t>
            </a:fld>
            <a:endParaRPr lang="en-US" dirty="0"/>
          </a:p>
        </p:txBody>
      </p:sp>
    </p:spTree>
    <p:extLst>
      <p:ext uri="{BB962C8B-B14F-4D97-AF65-F5344CB8AC3E}">
        <p14:creationId xmlns:p14="http://schemas.microsoft.com/office/powerpoint/2010/main" val="301758122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10" r:id="rId4"/>
    <p:sldLayoutId id="2147483711" r:id="rId5"/>
    <p:sldLayoutId id="2147483713" r:id="rId6"/>
    <p:sldLayoutId id="2147483716" r:id="rId7"/>
    <p:sldLayoutId id="2147483717" r:id="rId8"/>
    <p:sldLayoutId id="2147483718" r:id="rId9"/>
    <p:sldLayoutId id="2147483719" r:id="rId10"/>
    <p:sldLayoutId id="2147483720" r:id="rId11"/>
    <p:sldLayoutId id="2147483658" r:id="rId12"/>
    <p:sldLayoutId id="2147483659" r:id="rId13"/>
    <p:sldLayoutId id="2147483678" r:id="rId14"/>
  </p:sldLayoutIdLst>
  <p:txStyles>
    <p:title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ontserrat"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ontserrat"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ontserrat"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ontserrat"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ontserrat"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a:xfrm>
            <a:off x="774123" y="1257408"/>
            <a:ext cx="5202381" cy="1009047"/>
          </a:xfrm>
        </p:spPr>
        <p:txBody>
          <a:bodyPr anchor="t">
            <a:normAutofit/>
          </a:bodyPr>
          <a:lstStyle/>
          <a:p>
            <a:r>
              <a:rPr lang="en-US" b="1" dirty="0"/>
              <a:t>4 Levers </a:t>
            </a:r>
            <a:r>
              <a:rPr lang="en-US" b="1" dirty="0">
                <a:solidFill>
                  <a:schemeClr val="accent2"/>
                </a:solidFill>
              </a:rPr>
              <a:t>Testing</a:t>
            </a:r>
            <a:endParaRPr lang="en-US" b="1" dirty="0"/>
          </a:p>
        </p:txBody>
      </p:sp>
      <p:sp>
        <p:nvSpPr>
          <p:cNvPr id="3" name="Subtitle 2">
            <a:extLst>
              <a:ext uri="{FF2B5EF4-FFF2-40B4-BE49-F238E27FC236}">
                <a16:creationId xmlns:a16="http://schemas.microsoft.com/office/drawing/2014/main" id="{6600CBEA-0FC4-4517-9DF7-3E1CB1F7762B}"/>
              </a:ext>
            </a:extLst>
          </p:cNvPr>
          <p:cNvSpPr>
            <a:spLocks noGrp="1"/>
          </p:cNvSpPr>
          <p:nvPr>
            <p:ph type="subTitle" idx="1"/>
          </p:nvPr>
        </p:nvSpPr>
        <p:spPr/>
        <p:txBody>
          <a:bodyPr/>
          <a:lstStyle/>
          <a:p>
            <a:r>
              <a:rPr lang="en-US" dirty="0"/>
              <a:t>design by group 1</a:t>
            </a:r>
          </a:p>
        </p:txBody>
      </p:sp>
      <p:sp>
        <p:nvSpPr>
          <p:cNvPr id="77" name="Forma libre: forma 76">
            <a:extLst>
              <a:ext uri="{FF2B5EF4-FFF2-40B4-BE49-F238E27FC236}">
                <a16:creationId xmlns:a16="http://schemas.microsoft.com/office/drawing/2014/main" id="{0E98890D-E403-4F41-AA8B-985602FF5975}"/>
              </a:ext>
            </a:extLst>
          </p:cNvPr>
          <p:cNvSpPr/>
          <p:nvPr/>
        </p:nvSpPr>
        <p:spPr>
          <a:xfrm rot="20600602" flipH="1">
            <a:off x="6108401" y="539207"/>
            <a:ext cx="3434726" cy="3434810"/>
          </a:xfrm>
          <a:custGeom>
            <a:avLst/>
            <a:gdLst>
              <a:gd name="connsiteX0" fmla="*/ 989045 w 2893437"/>
              <a:gd name="connsiteY0" fmla="*/ 1836079 h 2893508"/>
              <a:gd name="connsiteX1" fmla="*/ 989045 w 2893437"/>
              <a:gd name="connsiteY1" fmla="*/ 1836079 h 2893508"/>
              <a:gd name="connsiteX2" fmla="*/ 1111294 w 2893437"/>
              <a:gd name="connsiteY2" fmla="*/ 1767552 h 2893508"/>
              <a:gd name="connsiteX3" fmla="*/ 1213521 w 2893437"/>
              <a:gd name="connsiteY3" fmla="*/ 1837348 h 2893508"/>
              <a:gd name="connsiteX4" fmla="*/ 1158037 w 2893437"/>
              <a:gd name="connsiteY4" fmla="*/ 1749786 h 2893508"/>
              <a:gd name="connsiteX5" fmla="*/ 1218809 w 2893437"/>
              <a:gd name="connsiteY5" fmla="*/ 1731244 h 2893508"/>
              <a:gd name="connsiteX6" fmla="*/ 1399151 w 2893437"/>
              <a:gd name="connsiteY6" fmla="*/ 1853916 h 2893508"/>
              <a:gd name="connsiteX7" fmla="*/ 1308698 w 2893437"/>
              <a:gd name="connsiteY7" fmla="*/ 1711574 h 2893508"/>
              <a:gd name="connsiteX8" fmla="*/ 1391537 w 2893437"/>
              <a:gd name="connsiteY8" fmla="*/ 1700153 h 2893508"/>
              <a:gd name="connsiteX9" fmla="*/ 1578506 w 2893437"/>
              <a:gd name="connsiteY9" fmla="*/ 1827055 h 2893508"/>
              <a:gd name="connsiteX10" fmla="*/ 1493904 w 2893437"/>
              <a:gd name="connsiteY10" fmla="*/ 1693456 h 2893508"/>
              <a:gd name="connsiteX11" fmla="*/ 1561797 w 2893437"/>
              <a:gd name="connsiteY11" fmla="*/ 1693456 h 2893508"/>
              <a:gd name="connsiteX12" fmla="*/ 1721482 w 2893437"/>
              <a:gd name="connsiteY12" fmla="*/ 1843482 h 2893508"/>
              <a:gd name="connsiteX13" fmla="*/ 1650981 w 2893437"/>
              <a:gd name="connsiteY13" fmla="*/ 1697615 h 2893508"/>
              <a:gd name="connsiteX14" fmla="*/ 1726628 w 2893437"/>
              <a:gd name="connsiteY14" fmla="*/ 1704665 h 2893508"/>
              <a:gd name="connsiteX15" fmla="*/ 1906195 w 2893437"/>
              <a:gd name="connsiteY15" fmla="*/ 1903338 h 2893508"/>
              <a:gd name="connsiteX16" fmla="*/ 1830900 w 2893437"/>
              <a:gd name="connsiteY16" fmla="*/ 1719471 h 2893508"/>
              <a:gd name="connsiteX17" fmla="*/ 1929601 w 2893437"/>
              <a:gd name="connsiteY17" fmla="*/ 1738294 h 2893508"/>
              <a:gd name="connsiteX18" fmla="*/ 2085056 w 2893437"/>
              <a:gd name="connsiteY18" fmla="*/ 1912291 h 2893508"/>
              <a:gd name="connsiteX19" fmla="*/ 2023720 w 2893437"/>
              <a:gd name="connsiteY19" fmla="*/ 1760925 h 2893508"/>
              <a:gd name="connsiteX20" fmla="*/ 2110930 w 2893437"/>
              <a:gd name="connsiteY20" fmla="*/ 1788068 h 2893508"/>
              <a:gd name="connsiteX21" fmla="*/ 2257643 w 2893437"/>
              <a:gd name="connsiteY21" fmla="*/ 1964321 h 2893508"/>
              <a:gd name="connsiteX22" fmla="*/ 2205331 w 2893437"/>
              <a:gd name="connsiteY22" fmla="*/ 1824658 h 2893508"/>
              <a:gd name="connsiteX23" fmla="*/ 2402735 w 2893437"/>
              <a:gd name="connsiteY23" fmla="*/ 1925616 h 2893508"/>
              <a:gd name="connsiteX24" fmla="*/ 1158460 w 2893437"/>
              <a:gd name="connsiteY24" fmla="*/ 832284 h 2893508"/>
              <a:gd name="connsiteX25" fmla="*/ 1158460 w 2893437"/>
              <a:gd name="connsiteY25" fmla="*/ 832284 h 2893508"/>
              <a:gd name="connsiteX26" fmla="*/ 1320612 w 2893437"/>
              <a:gd name="connsiteY26" fmla="*/ 829323 h 2893508"/>
              <a:gd name="connsiteX27" fmla="*/ 1386531 w 2893437"/>
              <a:gd name="connsiteY27" fmla="*/ 956225 h 2893508"/>
              <a:gd name="connsiteX28" fmla="*/ 1377859 w 2893437"/>
              <a:gd name="connsiteY28" fmla="*/ 836796 h 2893508"/>
              <a:gd name="connsiteX29" fmla="*/ 1449911 w 2893437"/>
              <a:gd name="connsiteY29" fmla="*/ 850896 h 2893508"/>
              <a:gd name="connsiteX30" fmla="*/ 1566309 w 2893437"/>
              <a:gd name="connsiteY30" fmla="*/ 1074385 h 2893508"/>
              <a:gd name="connsiteX31" fmla="*/ 1552208 w 2893437"/>
              <a:gd name="connsiteY31" fmla="*/ 880084 h 2893508"/>
              <a:gd name="connsiteX32" fmla="*/ 1642803 w 2893437"/>
              <a:gd name="connsiteY32" fmla="*/ 913783 h 2893508"/>
              <a:gd name="connsiteX33" fmla="*/ 1763501 w 2893437"/>
              <a:gd name="connsiteY33" fmla="*/ 1145521 h 2893508"/>
              <a:gd name="connsiteX34" fmla="*/ 1750317 w 2893437"/>
              <a:gd name="connsiteY34" fmla="*/ 963134 h 2893508"/>
              <a:gd name="connsiteX35" fmla="*/ 1819479 w 2893437"/>
              <a:gd name="connsiteY35" fmla="*/ 1000006 h 2893508"/>
              <a:gd name="connsiteX36" fmla="*/ 1900202 w 2893437"/>
              <a:gd name="connsiteY36" fmla="*/ 1240204 h 2893508"/>
              <a:gd name="connsiteX37" fmla="*/ 1908310 w 2893437"/>
              <a:gd name="connsiteY37" fmla="*/ 1053164 h 2893508"/>
              <a:gd name="connsiteX38" fmla="*/ 1981490 w 2893437"/>
              <a:gd name="connsiteY38" fmla="*/ 1101810 h 2893508"/>
              <a:gd name="connsiteX39" fmla="*/ 2055516 w 2893437"/>
              <a:gd name="connsiteY39" fmla="*/ 1402145 h 2893508"/>
              <a:gd name="connsiteX40" fmla="*/ 2079134 w 2893437"/>
              <a:gd name="connsiteY40" fmla="*/ 1174215 h 2893508"/>
              <a:gd name="connsiteX41" fmla="*/ 2169305 w 2893437"/>
              <a:gd name="connsiteY41" fmla="*/ 1247324 h 2893508"/>
              <a:gd name="connsiteX42" fmla="*/ 2232263 w 2893437"/>
              <a:gd name="connsiteY42" fmla="*/ 1509448 h 2893508"/>
              <a:gd name="connsiteX43" fmla="*/ 2252708 w 2893437"/>
              <a:gd name="connsiteY43" fmla="*/ 1321844 h 2893508"/>
              <a:gd name="connsiteX44" fmla="*/ 2326593 w 2893437"/>
              <a:gd name="connsiteY44" fmla="*/ 1397280 h 2893508"/>
              <a:gd name="connsiteX45" fmla="*/ 2379610 w 2893437"/>
              <a:gd name="connsiteY45" fmla="*/ 1656654 h 2893508"/>
              <a:gd name="connsiteX46" fmla="*/ 2402735 w 2893437"/>
              <a:gd name="connsiteY46" fmla="*/ 1486041 h 2893508"/>
              <a:gd name="connsiteX47" fmla="*/ 2559741 w 2893437"/>
              <a:gd name="connsiteY47" fmla="*/ 1716157 h 2893508"/>
              <a:gd name="connsiteX48" fmla="*/ 1956462 w 2893437"/>
              <a:gd name="connsiteY48" fmla="*/ 281317 h 2893508"/>
              <a:gd name="connsiteX49" fmla="*/ 1956462 w 2893437"/>
              <a:gd name="connsiteY49" fmla="*/ 281317 h 2893508"/>
              <a:gd name="connsiteX50" fmla="*/ 2103387 w 2893437"/>
              <a:gd name="connsiteY50" fmla="*/ 349351 h 2893508"/>
              <a:gd name="connsiteX51" fmla="*/ 2107194 w 2893437"/>
              <a:gd name="connsiteY51" fmla="*/ 492398 h 2893508"/>
              <a:gd name="connsiteX52" fmla="*/ 2151610 w 2893437"/>
              <a:gd name="connsiteY52" fmla="*/ 381147 h 2893508"/>
              <a:gd name="connsiteX53" fmla="*/ 2210125 w 2893437"/>
              <a:gd name="connsiteY53" fmla="*/ 425563 h 2893508"/>
              <a:gd name="connsiteX54" fmla="*/ 2217176 w 2893437"/>
              <a:gd name="connsiteY54" fmla="*/ 677393 h 2893508"/>
              <a:gd name="connsiteX55" fmla="*/ 2289298 w 2893437"/>
              <a:gd name="connsiteY55" fmla="*/ 496487 h 2893508"/>
              <a:gd name="connsiteX56" fmla="*/ 2356063 w 2893437"/>
              <a:gd name="connsiteY56" fmla="*/ 566354 h 2893508"/>
              <a:gd name="connsiteX57" fmla="*/ 2363536 w 2893437"/>
              <a:gd name="connsiteY57" fmla="*/ 827208 h 2893508"/>
              <a:gd name="connsiteX58" fmla="*/ 2431287 w 2893437"/>
              <a:gd name="connsiteY58" fmla="*/ 657371 h 2893508"/>
              <a:gd name="connsiteX59" fmla="*/ 2477396 w 2893437"/>
              <a:gd name="connsiteY59" fmla="*/ 720822 h 2893508"/>
              <a:gd name="connsiteX60" fmla="*/ 2445035 w 2893437"/>
              <a:gd name="connsiteY60" fmla="*/ 972370 h 2893508"/>
              <a:gd name="connsiteX61" fmla="*/ 2534008 w 2893437"/>
              <a:gd name="connsiteY61" fmla="*/ 807679 h 2893508"/>
              <a:gd name="connsiteX62" fmla="*/ 2578565 w 2893437"/>
              <a:gd name="connsiteY62" fmla="*/ 883327 h 2893508"/>
              <a:gd name="connsiteX63" fmla="*/ 2513986 w 2893437"/>
              <a:gd name="connsiteY63" fmla="*/ 1185918 h 2893508"/>
              <a:gd name="connsiteX64" fmla="*/ 2635388 w 2893437"/>
              <a:gd name="connsiteY64" fmla="*/ 990912 h 2893508"/>
              <a:gd name="connsiteX65" fmla="*/ 2684739 w 2893437"/>
              <a:gd name="connsiteY65" fmla="*/ 1096099 h 2893508"/>
              <a:gd name="connsiteX66" fmla="*/ 2626928 w 2893437"/>
              <a:gd name="connsiteY66" fmla="*/ 1359421 h 2893508"/>
              <a:gd name="connsiteX67" fmla="*/ 2727040 w 2893437"/>
              <a:gd name="connsiteY67" fmla="*/ 1199525 h 2893508"/>
              <a:gd name="connsiteX68" fmla="*/ 2760599 w 2893437"/>
              <a:gd name="connsiteY68" fmla="*/ 1299636 h 2893508"/>
              <a:gd name="connsiteX69" fmla="*/ 2695033 w 2893437"/>
              <a:gd name="connsiteY69" fmla="*/ 1556190 h 2893508"/>
              <a:gd name="connsiteX70" fmla="*/ 2790491 w 2893437"/>
              <a:gd name="connsiteY70" fmla="*/ 1412508 h 2893508"/>
              <a:gd name="connsiteX71" fmla="*/ 2834625 w 2893437"/>
              <a:gd name="connsiteY71" fmla="*/ 1739352 h 2893508"/>
              <a:gd name="connsiteX72" fmla="*/ 2893845 w 2893437"/>
              <a:gd name="connsiteY72" fmla="*/ 1441132 h 2893508"/>
              <a:gd name="connsiteX73" fmla="*/ 1447162 w 2893437"/>
              <a:gd name="connsiteY73" fmla="*/ 229 h 2893508"/>
              <a:gd name="connsiteX74" fmla="*/ 408 w 2893437"/>
              <a:gd name="connsiteY74" fmla="*/ 1446984 h 2893508"/>
              <a:gd name="connsiteX75" fmla="*/ 1447162 w 2893437"/>
              <a:gd name="connsiteY75" fmla="*/ 2893738 h 2893508"/>
              <a:gd name="connsiteX76" fmla="*/ 2666832 w 2893437"/>
              <a:gd name="connsiteY76" fmla="*/ 2225034 h 289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893437" h="2893508">
                <a:moveTo>
                  <a:pt x="989045" y="1836079"/>
                </a:moveTo>
                <a:lnTo>
                  <a:pt x="989045" y="1836079"/>
                </a:lnTo>
                <a:cubicBezTo>
                  <a:pt x="989045" y="1836079"/>
                  <a:pt x="1027750" y="1802239"/>
                  <a:pt x="1111294" y="1767552"/>
                </a:cubicBezTo>
                <a:cubicBezTo>
                  <a:pt x="1167695" y="1805975"/>
                  <a:pt x="1213521" y="1837348"/>
                  <a:pt x="1213521" y="1837348"/>
                </a:cubicBezTo>
                <a:lnTo>
                  <a:pt x="1158037" y="1749786"/>
                </a:lnTo>
                <a:cubicBezTo>
                  <a:pt x="1176837" y="1743394"/>
                  <a:pt x="1197094" y="1737213"/>
                  <a:pt x="1218809" y="1731244"/>
                </a:cubicBezTo>
                <a:cubicBezTo>
                  <a:pt x="1304327" y="1788914"/>
                  <a:pt x="1399151" y="1853916"/>
                  <a:pt x="1399151" y="1853916"/>
                </a:cubicBezTo>
                <a:lnTo>
                  <a:pt x="1308698" y="1711574"/>
                </a:lnTo>
                <a:cubicBezTo>
                  <a:pt x="1334642" y="1707062"/>
                  <a:pt x="1362208" y="1703185"/>
                  <a:pt x="1391537" y="1700153"/>
                </a:cubicBezTo>
                <a:cubicBezTo>
                  <a:pt x="1478676" y="1758951"/>
                  <a:pt x="1578506" y="1827055"/>
                  <a:pt x="1578506" y="1827055"/>
                </a:cubicBezTo>
                <a:lnTo>
                  <a:pt x="1493904" y="1693456"/>
                </a:lnTo>
                <a:cubicBezTo>
                  <a:pt x="1515760" y="1692892"/>
                  <a:pt x="1538391" y="1692751"/>
                  <a:pt x="1561797" y="1693456"/>
                </a:cubicBezTo>
                <a:cubicBezTo>
                  <a:pt x="1638643" y="1765014"/>
                  <a:pt x="1721482" y="1843482"/>
                  <a:pt x="1721482" y="1843482"/>
                </a:cubicBezTo>
                <a:lnTo>
                  <a:pt x="1650981" y="1697615"/>
                </a:lnTo>
                <a:cubicBezTo>
                  <a:pt x="1675468" y="1699401"/>
                  <a:pt x="1700684" y="1701751"/>
                  <a:pt x="1726628" y="1704665"/>
                </a:cubicBezTo>
                <a:cubicBezTo>
                  <a:pt x="1805942" y="1791593"/>
                  <a:pt x="1906195" y="1903338"/>
                  <a:pt x="1906195" y="1903338"/>
                </a:cubicBezTo>
                <a:lnTo>
                  <a:pt x="1830900" y="1719471"/>
                </a:lnTo>
                <a:cubicBezTo>
                  <a:pt x="1862837" y="1724829"/>
                  <a:pt x="1895690" y="1731033"/>
                  <a:pt x="1929601" y="1738294"/>
                </a:cubicBezTo>
                <a:cubicBezTo>
                  <a:pt x="2003557" y="1820569"/>
                  <a:pt x="2085056" y="1912291"/>
                  <a:pt x="2085056" y="1912291"/>
                </a:cubicBezTo>
                <a:lnTo>
                  <a:pt x="2023720" y="1760925"/>
                </a:lnTo>
                <a:cubicBezTo>
                  <a:pt x="2053425" y="1769103"/>
                  <a:pt x="2082495" y="1778151"/>
                  <a:pt x="2110930" y="1788068"/>
                </a:cubicBezTo>
                <a:cubicBezTo>
                  <a:pt x="2181431" y="1872670"/>
                  <a:pt x="2257643" y="1964321"/>
                  <a:pt x="2257643" y="1964321"/>
                </a:cubicBezTo>
                <a:lnTo>
                  <a:pt x="2205331" y="1824658"/>
                </a:lnTo>
                <a:cubicBezTo>
                  <a:pt x="2273330" y="1853829"/>
                  <a:pt x="2339281" y="1887559"/>
                  <a:pt x="2402735" y="1925616"/>
                </a:cubicBezTo>
                <a:lnTo>
                  <a:pt x="1158460" y="832284"/>
                </a:lnTo>
                <a:lnTo>
                  <a:pt x="1158460" y="832284"/>
                </a:lnTo>
                <a:cubicBezTo>
                  <a:pt x="1158460" y="832284"/>
                  <a:pt x="1216411" y="819030"/>
                  <a:pt x="1320612" y="829323"/>
                </a:cubicBezTo>
                <a:cubicBezTo>
                  <a:pt x="1357132" y="899401"/>
                  <a:pt x="1386531" y="956225"/>
                  <a:pt x="1386531" y="956225"/>
                </a:cubicBezTo>
                <a:lnTo>
                  <a:pt x="1377859" y="836796"/>
                </a:lnTo>
                <a:cubicBezTo>
                  <a:pt x="1400349" y="840462"/>
                  <a:pt x="1424390" y="845186"/>
                  <a:pt x="1449911" y="850896"/>
                </a:cubicBezTo>
                <a:cubicBezTo>
                  <a:pt x="1505396" y="956648"/>
                  <a:pt x="1566309" y="1074385"/>
                  <a:pt x="1566309" y="1074385"/>
                </a:cubicBezTo>
                <a:lnTo>
                  <a:pt x="1552208" y="880084"/>
                </a:lnTo>
                <a:cubicBezTo>
                  <a:pt x="1581114" y="889672"/>
                  <a:pt x="1611288" y="900811"/>
                  <a:pt x="1642803" y="913783"/>
                </a:cubicBezTo>
                <a:cubicBezTo>
                  <a:pt x="1699204" y="1021298"/>
                  <a:pt x="1763501" y="1145521"/>
                  <a:pt x="1763501" y="1145521"/>
                </a:cubicBezTo>
                <a:lnTo>
                  <a:pt x="1750317" y="963134"/>
                </a:lnTo>
                <a:cubicBezTo>
                  <a:pt x="1772877" y="974461"/>
                  <a:pt x="1795931" y="986752"/>
                  <a:pt x="1819479" y="1000006"/>
                </a:cubicBezTo>
                <a:cubicBezTo>
                  <a:pt x="1858677" y="1115346"/>
                  <a:pt x="1900202" y="1240204"/>
                  <a:pt x="1900202" y="1240204"/>
                </a:cubicBezTo>
                <a:lnTo>
                  <a:pt x="1908310" y="1053164"/>
                </a:lnTo>
                <a:cubicBezTo>
                  <a:pt x="1932280" y="1068392"/>
                  <a:pt x="1956674" y="1084537"/>
                  <a:pt x="1981490" y="1101810"/>
                </a:cubicBezTo>
                <a:cubicBezTo>
                  <a:pt x="2014555" y="1233647"/>
                  <a:pt x="2055516" y="1402145"/>
                  <a:pt x="2055516" y="1402145"/>
                </a:cubicBezTo>
                <a:lnTo>
                  <a:pt x="2079134" y="1174215"/>
                </a:lnTo>
                <a:cubicBezTo>
                  <a:pt x="2108651" y="1197057"/>
                  <a:pt x="2138708" y="1221427"/>
                  <a:pt x="2169305" y="1247324"/>
                </a:cubicBezTo>
                <a:cubicBezTo>
                  <a:pt x="2199550" y="1371547"/>
                  <a:pt x="2232263" y="1509448"/>
                  <a:pt x="2232263" y="1509448"/>
                </a:cubicBezTo>
                <a:lnTo>
                  <a:pt x="2252708" y="1321844"/>
                </a:lnTo>
                <a:cubicBezTo>
                  <a:pt x="2278417" y="1346472"/>
                  <a:pt x="2303046" y="1371618"/>
                  <a:pt x="2326593" y="1397280"/>
                </a:cubicBezTo>
                <a:cubicBezTo>
                  <a:pt x="2352467" y="1521856"/>
                  <a:pt x="2379610" y="1656654"/>
                  <a:pt x="2379610" y="1656654"/>
                </a:cubicBezTo>
                <a:lnTo>
                  <a:pt x="2402735" y="1486041"/>
                </a:lnTo>
                <a:cubicBezTo>
                  <a:pt x="2460584" y="1558836"/>
                  <a:pt x="2513057" y="1635744"/>
                  <a:pt x="2559741" y="1716157"/>
                </a:cubicBezTo>
                <a:lnTo>
                  <a:pt x="1956462" y="281317"/>
                </a:lnTo>
                <a:lnTo>
                  <a:pt x="1956462" y="281317"/>
                </a:lnTo>
                <a:cubicBezTo>
                  <a:pt x="1956462" y="281317"/>
                  <a:pt x="2014343" y="294642"/>
                  <a:pt x="2103387" y="349351"/>
                </a:cubicBezTo>
                <a:cubicBezTo>
                  <a:pt x="2105643" y="428383"/>
                  <a:pt x="2107194" y="492398"/>
                  <a:pt x="2107194" y="492398"/>
                </a:cubicBezTo>
                <a:lnTo>
                  <a:pt x="2151610" y="381147"/>
                </a:lnTo>
                <a:cubicBezTo>
                  <a:pt x="2170222" y="394260"/>
                  <a:pt x="2189750" y="408995"/>
                  <a:pt x="2210125" y="425563"/>
                </a:cubicBezTo>
                <a:cubicBezTo>
                  <a:pt x="2213932" y="544639"/>
                  <a:pt x="2217176" y="677393"/>
                  <a:pt x="2217176" y="677393"/>
                </a:cubicBezTo>
                <a:lnTo>
                  <a:pt x="2289298" y="496487"/>
                </a:lnTo>
                <a:cubicBezTo>
                  <a:pt x="2311083" y="517637"/>
                  <a:pt x="2333432" y="540903"/>
                  <a:pt x="2356063" y="566354"/>
                </a:cubicBezTo>
                <a:cubicBezTo>
                  <a:pt x="2360011" y="687686"/>
                  <a:pt x="2363536" y="827208"/>
                  <a:pt x="2363536" y="827208"/>
                </a:cubicBezTo>
                <a:lnTo>
                  <a:pt x="2431287" y="657371"/>
                </a:lnTo>
                <a:cubicBezTo>
                  <a:pt x="2446610" y="677440"/>
                  <a:pt x="2461979" y="698590"/>
                  <a:pt x="2477396" y="720822"/>
                </a:cubicBezTo>
                <a:cubicBezTo>
                  <a:pt x="2462379" y="841872"/>
                  <a:pt x="2445035" y="972370"/>
                  <a:pt x="2445035" y="972370"/>
                </a:cubicBezTo>
                <a:lnTo>
                  <a:pt x="2534008" y="807679"/>
                </a:lnTo>
                <a:cubicBezTo>
                  <a:pt x="2548907" y="831790"/>
                  <a:pt x="2563759" y="857006"/>
                  <a:pt x="2578565" y="883327"/>
                </a:cubicBezTo>
                <a:cubicBezTo>
                  <a:pt x="2550787" y="1016433"/>
                  <a:pt x="2513986" y="1185918"/>
                  <a:pt x="2513986" y="1185918"/>
                </a:cubicBezTo>
                <a:lnTo>
                  <a:pt x="2635388" y="990912"/>
                </a:lnTo>
                <a:cubicBezTo>
                  <a:pt x="2652027" y="1024423"/>
                  <a:pt x="2668477" y="1059486"/>
                  <a:pt x="2684739" y="1096099"/>
                </a:cubicBezTo>
                <a:cubicBezTo>
                  <a:pt x="2657737" y="1221027"/>
                  <a:pt x="2626928" y="1359421"/>
                  <a:pt x="2626928" y="1359421"/>
                </a:cubicBezTo>
                <a:lnTo>
                  <a:pt x="2727040" y="1199525"/>
                </a:lnTo>
                <a:cubicBezTo>
                  <a:pt x="2739495" y="1232942"/>
                  <a:pt x="2750681" y="1266313"/>
                  <a:pt x="2760599" y="1299636"/>
                </a:cubicBezTo>
                <a:cubicBezTo>
                  <a:pt x="2729507" y="1423013"/>
                  <a:pt x="2695033" y="1556190"/>
                  <a:pt x="2695033" y="1556190"/>
                </a:cubicBezTo>
                <a:lnTo>
                  <a:pt x="2790491" y="1412508"/>
                </a:lnTo>
                <a:cubicBezTo>
                  <a:pt x="2814424" y="1520011"/>
                  <a:pt x="2829188" y="1629352"/>
                  <a:pt x="2834625" y="1739352"/>
                </a:cubicBezTo>
                <a:lnTo>
                  <a:pt x="2893845" y="1441132"/>
                </a:lnTo>
                <a:cubicBezTo>
                  <a:pt x="2890673" y="644821"/>
                  <a:pt x="2244178" y="229"/>
                  <a:pt x="1447162" y="229"/>
                </a:cubicBezTo>
                <a:cubicBezTo>
                  <a:pt x="648102" y="229"/>
                  <a:pt x="408" y="647994"/>
                  <a:pt x="408" y="1446984"/>
                </a:cubicBezTo>
                <a:cubicBezTo>
                  <a:pt x="408" y="2245973"/>
                  <a:pt x="648102" y="2893738"/>
                  <a:pt x="1447162" y="2893738"/>
                </a:cubicBezTo>
                <a:cubicBezTo>
                  <a:pt x="1941281" y="2893916"/>
                  <a:pt x="2401267" y="2641722"/>
                  <a:pt x="2666832" y="2225034"/>
                </a:cubicBezTo>
                <a:close/>
              </a:path>
            </a:pathLst>
          </a:custGeom>
          <a:solidFill>
            <a:schemeClr val="accent3"/>
          </a:solidFill>
          <a:ln w="7050" cap="flat">
            <a:noFill/>
            <a:prstDash val="solid"/>
            <a:miter/>
          </a:ln>
        </p:spPr>
        <p:txBody>
          <a:bodyPr rtlCol="0" anchor="ctr"/>
          <a:lstStyle/>
          <a:p>
            <a:endParaRPr lang="es-ES" dirty="0"/>
          </a:p>
        </p:txBody>
      </p:sp>
      <p:grpSp>
        <p:nvGrpSpPr>
          <p:cNvPr id="5" name="Grupo 4">
            <a:extLst>
              <a:ext uri="{FF2B5EF4-FFF2-40B4-BE49-F238E27FC236}">
                <a16:creationId xmlns:a16="http://schemas.microsoft.com/office/drawing/2014/main" id="{38EB3974-5550-4FD1-B026-A79C968D9462}"/>
              </a:ext>
            </a:extLst>
          </p:cNvPr>
          <p:cNvGrpSpPr/>
          <p:nvPr/>
        </p:nvGrpSpPr>
        <p:grpSpPr>
          <a:xfrm>
            <a:off x="7112892" y="1849514"/>
            <a:ext cx="1537343" cy="897324"/>
            <a:chOff x="9964609" y="3987703"/>
            <a:chExt cx="1537343" cy="897324"/>
          </a:xfrm>
        </p:grpSpPr>
        <p:sp>
          <p:nvSpPr>
            <p:cNvPr id="79" name="Forma libre: forma 78">
              <a:extLst>
                <a:ext uri="{FF2B5EF4-FFF2-40B4-BE49-F238E27FC236}">
                  <a16:creationId xmlns:a16="http://schemas.microsoft.com/office/drawing/2014/main" id="{FF8FF316-F522-4784-97A4-2D73F4B386CD}"/>
                </a:ext>
              </a:extLst>
            </p:cNvPr>
            <p:cNvSpPr/>
            <p:nvPr/>
          </p:nvSpPr>
          <p:spPr>
            <a:xfrm>
              <a:off x="9964609" y="3987703"/>
              <a:ext cx="1537343" cy="897324"/>
            </a:xfrm>
            <a:custGeom>
              <a:avLst/>
              <a:gdLst>
                <a:gd name="connsiteX0" fmla="*/ 0 w 734622"/>
                <a:gd name="connsiteY0" fmla="*/ 0 h 428788"/>
                <a:gd name="connsiteX1" fmla="*/ 734622 w 734622"/>
                <a:gd name="connsiteY1" fmla="*/ 0 h 428788"/>
                <a:gd name="connsiteX2" fmla="*/ 734622 w 734622"/>
                <a:gd name="connsiteY2" fmla="*/ 428788 h 428788"/>
                <a:gd name="connsiteX3" fmla="*/ 0 w 734622"/>
                <a:gd name="connsiteY3" fmla="*/ 428788 h 428788"/>
              </a:gdLst>
              <a:ahLst/>
              <a:cxnLst>
                <a:cxn ang="0">
                  <a:pos x="connsiteX0" y="connsiteY0"/>
                </a:cxn>
                <a:cxn ang="0">
                  <a:pos x="connsiteX1" y="connsiteY1"/>
                </a:cxn>
                <a:cxn ang="0">
                  <a:pos x="connsiteX2" y="connsiteY2"/>
                </a:cxn>
                <a:cxn ang="0">
                  <a:pos x="connsiteX3" y="connsiteY3"/>
                </a:cxn>
              </a:cxnLst>
              <a:rect l="l" t="t" r="r" b="b"/>
              <a:pathLst>
                <a:path w="734622" h="428788">
                  <a:moveTo>
                    <a:pt x="0" y="0"/>
                  </a:moveTo>
                  <a:lnTo>
                    <a:pt x="734622" y="0"/>
                  </a:lnTo>
                  <a:lnTo>
                    <a:pt x="734622" y="428788"/>
                  </a:lnTo>
                  <a:lnTo>
                    <a:pt x="0" y="428788"/>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80" name="Forma libre: forma 79">
              <a:extLst>
                <a:ext uri="{FF2B5EF4-FFF2-40B4-BE49-F238E27FC236}">
                  <a16:creationId xmlns:a16="http://schemas.microsoft.com/office/drawing/2014/main" id="{0FFC19D6-3CFA-48AD-B640-09005062256C}"/>
                </a:ext>
              </a:extLst>
            </p:cNvPr>
            <p:cNvSpPr/>
            <p:nvPr/>
          </p:nvSpPr>
          <p:spPr>
            <a:xfrm>
              <a:off x="9964609" y="3987703"/>
              <a:ext cx="1537343" cy="155356"/>
            </a:xfrm>
            <a:custGeom>
              <a:avLst/>
              <a:gdLst>
                <a:gd name="connsiteX0" fmla="*/ 0 w 734622"/>
                <a:gd name="connsiteY0" fmla="*/ 0 h 74237"/>
                <a:gd name="connsiteX1" fmla="*/ 734622 w 734622"/>
                <a:gd name="connsiteY1" fmla="*/ 0 h 74237"/>
                <a:gd name="connsiteX2" fmla="*/ 734622 w 734622"/>
                <a:gd name="connsiteY2" fmla="*/ 74238 h 74237"/>
                <a:gd name="connsiteX3" fmla="*/ 0 w 734622"/>
                <a:gd name="connsiteY3" fmla="*/ 74238 h 74237"/>
              </a:gdLst>
              <a:ahLst/>
              <a:cxnLst>
                <a:cxn ang="0">
                  <a:pos x="connsiteX0" y="connsiteY0"/>
                </a:cxn>
                <a:cxn ang="0">
                  <a:pos x="connsiteX1" y="connsiteY1"/>
                </a:cxn>
                <a:cxn ang="0">
                  <a:pos x="connsiteX2" y="connsiteY2"/>
                </a:cxn>
                <a:cxn ang="0">
                  <a:pos x="connsiteX3" y="connsiteY3"/>
                </a:cxn>
              </a:cxnLst>
              <a:rect l="l" t="t" r="r" b="b"/>
              <a:pathLst>
                <a:path w="734622" h="74237">
                  <a:moveTo>
                    <a:pt x="0" y="0"/>
                  </a:moveTo>
                  <a:lnTo>
                    <a:pt x="734622" y="0"/>
                  </a:lnTo>
                  <a:lnTo>
                    <a:pt x="734622" y="74238"/>
                  </a:lnTo>
                  <a:lnTo>
                    <a:pt x="0" y="74238"/>
                  </a:ln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81" name="Forma libre: forma 80">
              <a:extLst>
                <a:ext uri="{FF2B5EF4-FFF2-40B4-BE49-F238E27FC236}">
                  <a16:creationId xmlns:a16="http://schemas.microsoft.com/office/drawing/2014/main" id="{665760E8-AD3A-4C79-84F4-809A65DB6118}"/>
                </a:ext>
              </a:extLst>
            </p:cNvPr>
            <p:cNvSpPr/>
            <p:nvPr/>
          </p:nvSpPr>
          <p:spPr>
            <a:xfrm>
              <a:off x="9964609"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82" name="Forma libre: forma 81">
              <a:extLst>
                <a:ext uri="{FF2B5EF4-FFF2-40B4-BE49-F238E27FC236}">
                  <a16:creationId xmlns:a16="http://schemas.microsoft.com/office/drawing/2014/main" id="{6717F5F9-86E7-4732-9318-4FD48AB3F950}"/>
                </a:ext>
              </a:extLst>
            </p:cNvPr>
            <p:cNvSpPr/>
            <p:nvPr/>
          </p:nvSpPr>
          <p:spPr>
            <a:xfrm>
              <a:off x="10057412"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83" name="Forma libre: forma 82">
              <a:extLst>
                <a:ext uri="{FF2B5EF4-FFF2-40B4-BE49-F238E27FC236}">
                  <a16:creationId xmlns:a16="http://schemas.microsoft.com/office/drawing/2014/main" id="{81875C5C-62B8-4688-920D-3767AA6348C0}"/>
                </a:ext>
              </a:extLst>
            </p:cNvPr>
            <p:cNvSpPr/>
            <p:nvPr/>
          </p:nvSpPr>
          <p:spPr>
            <a:xfrm>
              <a:off x="10150212"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84" name="Forma libre: forma 83">
              <a:extLst>
                <a:ext uri="{FF2B5EF4-FFF2-40B4-BE49-F238E27FC236}">
                  <a16:creationId xmlns:a16="http://schemas.microsoft.com/office/drawing/2014/main" id="{78140283-13F0-42B9-AE4C-4D9FF2B2274F}"/>
                </a:ext>
              </a:extLst>
            </p:cNvPr>
            <p:cNvSpPr/>
            <p:nvPr/>
          </p:nvSpPr>
          <p:spPr>
            <a:xfrm>
              <a:off x="10243013"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85" name="Forma libre: forma 84">
              <a:extLst>
                <a:ext uri="{FF2B5EF4-FFF2-40B4-BE49-F238E27FC236}">
                  <a16:creationId xmlns:a16="http://schemas.microsoft.com/office/drawing/2014/main" id="{84829862-6C3D-4E7B-9172-6154FD21D6EE}"/>
                </a:ext>
              </a:extLst>
            </p:cNvPr>
            <p:cNvSpPr/>
            <p:nvPr/>
          </p:nvSpPr>
          <p:spPr>
            <a:xfrm>
              <a:off x="10335814"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86" name="Forma libre: forma 85">
              <a:extLst>
                <a:ext uri="{FF2B5EF4-FFF2-40B4-BE49-F238E27FC236}">
                  <a16:creationId xmlns:a16="http://schemas.microsoft.com/office/drawing/2014/main" id="{CF56B597-CA55-4C26-B242-4D099D56BBEC}"/>
                </a:ext>
              </a:extLst>
            </p:cNvPr>
            <p:cNvSpPr/>
            <p:nvPr/>
          </p:nvSpPr>
          <p:spPr>
            <a:xfrm>
              <a:off x="10428615"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87" name="Forma libre: forma 86">
              <a:extLst>
                <a:ext uri="{FF2B5EF4-FFF2-40B4-BE49-F238E27FC236}">
                  <a16:creationId xmlns:a16="http://schemas.microsoft.com/office/drawing/2014/main" id="{97B6359E-6D9A-4720-98A1-70601820BA2B}"/>
                </a:ext>
              </a:extLst>
            </p:cNvPr>
            <p:cNvSpPr/>
            <p:nvPr/>
          </p:nvSpPr>
          <p:spPr>
            <a:xfrm>
              <a:off x="10521269"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88" name="Forma libre: forma 87">
              <a:extLst>
                <a:ext uri="{FF2B5EF4-FFF2-40B4-BE49-F238E27FC236}">
                  <a16:creationId xmlns:a16="http://schemas.microsoft.com/office/drawing/2014/main" id="{83049AEA-4320-4E15-887F-E28C05E97995}"/>
                </a:ext>
              </a:extLst>
            </p:cNvPr>
            <p:cNvSpPr/>
            <p:nvPr/>
          </p:nvSpPr>
          <p:spPr>
            <a:xfrm>
              <a:off x="10614070"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89" name="Forma libre: forma 88">
              <a:extLst>
                <a:ext uri="{FF2B5EF4-FFF2-40B4-BE49-F238E27FC236}">
                  <a16:creationId xmlns:a16="http://schemas.microsoft.com/office/drawing/2014/main" id="{47B9FB32-BE62-43FB-BB42-D93B4F974C37}"/>
                </a:ext>
              </a:extLst>
            </p:cNvPr>
            <p:cNvSpPr/>
            <p:nvPr/>
          </p:nvSpPr>
          <p:spPr>
            <a:xfrm>
              <a:off x="10706873"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90" name="Forma libre: forma 89">
              <a:extLst>
                <a:ext uri="{FF2B5EF4-FFF2-40B4-BE49-F238E27FC236}">
                  <a16:creationId xmlns:a16="http://schemas.microsoft.com/office/drawing/2014/main" id="{1F0DA051-532B-4EC1-BDDD-43841B7EC198}"/>
                </a:ext>
              </a:extLst>
            </p:cNvPr>
            <p:cNvSpPr/>
            <p:nvPr/>
          </p:nvSpPr>
          <p:spPr>
            <a:xfrm>
              <a:off x="10799673" y="3987703"/>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91" name="Forma libre: forma 90">
              <a:extLst>
                <a:ext uri="{FF2B5EF4-FFF2-40B4-BE49-F238E27FC236}">
                  <a16:creationId xmlns:a16="http://schemas.microsoft.com/office/drawing/2014/main" id="{93176F24-4FCA-4469-AEE8-8F02EBA6A44D}"/>
                </a:ext>
              </a:extLst>
            </p:cNvPr>
            <p:cNvSpPr/>
            <p:nvPr/>
          </p:nvSpPr>
          <p:spPr>
            <a:xfrm>
              <a:off x="10733134" y="4225534"/>
              <a:ext cx="294190" cy="588379"/>
            </a:xfrm>
            <a:custGeom>
              <a:avLst/>
              <a:gdLst>
                <a:gd name="connsiteX0" fmla="*/ 408 w 140579"/>
                <a:gd name="connsiteY0" fmla="*/ 229 h 281158"/>
                <a:gd name="connsiteX1" fmla="*/ 140987 w 140579"/>
                <a:gd name="connsiteY1" fmla="*/ 140809 h 281158"/>
                <a:gd name="connsiteX2" fmla="*/ 549 w 140579"/>
                <a:gd name="connsiteY2" fmla="*/ 281388 h 281158"/>
                <a:gd name="connsiteX3" fmla="*/ 408 w 140579"/>
                <a:gd name="connsiteY3" fmla="*/ 281388 h 281158"/>
              </a:gdLst>
              <a:ahLst/>
              <a:cxnLst>
                <a:cxn ang="0">
                  <a:pos x="connsiteX0" y="connsiteY0"/>
                </a:cxn>
                <a:cxn ang="0">
                  <a:pos x="connsiteX1" y="connsiteY1"/>
                </a:cxn>
                <a:cxn ang="0">
                  <a:pos x="connsiteX2" y="connsiteY2"/>
                </a:cxn>
                <a:cxn ang="0">
                  <a:pos x="connsiteX3" y="connsiteY3"/>
                </a:cxn>
              </a:cxnLst>
              <a:rect l="l" t="t" r="r" b="b"/>
              <a:pathLst>
                <a:path w="140579" h="281158">
                  <a:moveTo>
                    <a:pt x="408" y="229"/>
                  </a:moveTo>
                  <a:cubicBezTo>
                    <a:pt x="78047" y="229"/>
                    <a:pt x="140987" y="63169"/>
                    <a:pt x="140987" y="140809"/>
                  </a:cubicBezTo>
                  <a:cubicBezTo>
                    <a:pt x="141026" y="218409"/>
                    <a:pt x="78149" y="281349"/>
                    <a:pt x="549" y="281388"/>
                  </a:cubicBezTo>
                  <a:cubicBezTo>
                    <a:pt x="502" y="281388"/>
                    <a:pt x="455" y="281388"/>
                    <a:pt x="408" y="281388"/>
                  </a:cubicBezTo>
                </a:path>
              </a:pathLst>
            </a:custGeom>
            <a:solidFill>
              <a:schemeClr val="accent1"/>
            </a:solidFill>
            <a:ln w="7050" cap="flat">
              <a:solidFill>
                <a:schemeClr val="tx1"/>
              </a:solidFill>
              <a:prstDash val="solid"/>
              <a:miter/>
            </a:ln>
          </p:spPr>
          <p:txBody>
            <a:bodyPr rtlCol="0" anchor="ctr"/>
            <a:lstStyle/>
            <a:p>
              <a:endParaRPr lang="es-ES" dirty="0"/>
            </a:p>
          </p:txBody>
        </p:sp>
        <p:sp>
          <p:nvSpPr>
            <p:cNvPr id="92" name="Forma libre: forma 91">
              <a:extLst>
                <a:ext uri="{FF2B5EF4-FFF2-40B4-BE49-F238E27FC236}">
                  <a16:creationId xmlns:a16="http://schemas.microsoft.com/office/drawing/2014/main" id="{ECC8001F-C133-4416-A6B7-BDC7431B7319}"/>
                </a:ext>
              </a:extLst>
            </p:cNvPr>
            <p:cNvSpPr/>
            <p:nvPr/>
          </p:nvSpPr>
          <p:spPr>
            <a:xfrm rot="18900000">
              <a:off x="10439051" y="4225576"/>
              <a:ext cx="588379" cy="588379"/>
            </a:xfrm>
            <a:custGeom>
              <a:avLst/>
              <a:gdLst>
                <a:gd name="connsiteX0" fmla="*/ 281566 w 281158"/>
                <a:gd name="connsiteY0" fmla="*/ 140809 h 281158"/>
                <a:gd name="connsiteX1" fmla="*/ 140987 w 281158"/>
                <a:gd name="connsiteY1" fmla="*/ 281388 h 281158"/>
                <a:gd name="connsiteX2" fmla="*/ 408 w 281158"/>
                <a:gd name="connsiteY2" fmla="*/ 140809 h 281158"/>
                <a:gd name="connsiteX3" fmla="*/ 140987 w 281158"/>
                <a:gd name="connsiteY3" fmla="*/ 229 h 281158"/>
                <a:gd name="connsiteX4" fmla="*/ 281566 w 281158"/>
                <a:gd name="connsiteY4" fmla="*/ 140809 h 28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58" h="281158">
                  <a:moveTo>
                    <a:pt x="281566" y="140809"/>
                  </a:moveTo>
                  <a:cubicBezTo>
                    <a:pt x="281566" y="218448"/>
                    <a:pt x="218627" y="281388"/>
                    <a:pt x="140987" y="281388"/>
                  </a:cubicBezTo>
                  <a:cubicBezTo>
                    <a:pt x="63347" y="281388"/>
                    <a:pt x="408" y="218448"/>
                    <a:pt x="408" y="140809"/>
                  </a:cubicBezTo>
                  <a:cubicBezTo>
                    <a:pt x="408" y="63169"/>
                    <a:pt x="63347" y="229"/>
                    <a:pt x="140987" y="229"/>
                  </a:cubicBezTo>
                  <a:cubicBezTo>
                    <a:pt x="218627" y="229"/>
                    <a:pt x="281566" y="63169"/>
                    <a:pt x="281566" y="140809"/>
                  </a:cubicBezTo>
                  <a:close/>
                </a:path>
              </a:pathLst>
            </a:custGeom>
            <a:noFill/>
            <a:ln w="14100" cap="rnd">
              <a:solidFill>
                <a:schemeClr val="tx1"/>
              </a:solidFill>
              <a:prstDash val="solid"/>
              <a:round/>
            </a:ln>
          </p:spPr>
          <p:txBody>
            <a:bodyPr rtlCol="0" anchor="ctr"/>
            <a:lstStyle/>
            <a:p>
              <a:endParaRPr lang="es-ES" dirty="0"/>
            </a:p>
          </p:txBody>
        </p:sp>
      </p:grpSp>
      <p:grpSp>
        <p:nvGrpSpPr>
          <p:cNvPr id="8" name="Grupo 7">
            <a:extLst>
              <a:ext uri="{FF2B5EF4-FFF2-40B4-BE49-F238E27FC236}">
                <a16:creationId xmlns:a16="http://schemas.microsoft.com/office/drawing/2014/main" id="{AC93C2D7-D449-4CFB-B3A2-E3F96A96A9B9}"/>
              </a:ext>
            </a:extLst>
          </p:cNvPr>
          <p:cNvGrpSpPr/>
          <p:nvPr/>
        </p:nvGrpSpPr>
        <p:grpSpPr>
          <a:xfrm>
            <a:off x="6695951" y="2266455"/>
            <a:ext cx="1537343" cy="897324"/>
            <a:chOff x="9547668" y="4404644"/>
            <a:chExt cx="1537343" cy="897324"/>
          </a:xfrm>
        </p:grpSpPr>
        <p:sp>
          <p:nvSpPr>
            <p:cNvPr id="93" name="Forma libre: forma 92">
              <a:extLst>
                <a:ext uri="{FF2B5EF4-FFF2-40B4-BE49-F238E27FC236}">
                  <a16:creationId xmlns:a16="http://schemas.microsoft.com/office/drawing/2014/main" id="{4AD0E0CE-7AF1-434F-81B8-6695EAA8B535}"/>
                </a:ext>
              </a:extLst>
            </p:cNvPr>
            <p:cNvSpPr/>
            <p:nvPr/>
          </p:nvSpPr>
          <p:spPr>
            <a:xfrm>
              <a:off x="9547668" y="4404644"/>
              <a:ext cx="1537343" cy="897324"/>
            </a:xfrm>
            <a:custGeom>
              <a:avLst/>
              <a:gdLst>
                <a:gd name="connsiteX0" fmla="*/ 0 w 734622"/>
                <a:gd name="connsiteY0" fmla="*/ 0 h 428788"/>
                <a:gd name="connsiteX1" fmla="*/ 734622 w 734622"/>
                <a:gd name="connsiteY1" fmla="*/ 0 h 428788"/>
                <a:gd name="connsiteX2" fmla="*/ 734622 w 734622"/>
                <a:gd name="connsiteY2" fmla="*/ 428788 h 428788"/>
                <a:gd name="connsiteX3" fmla="*/ 0 w 734622"/>
                <a:gd name="connsiteY3" fmla="*/ 428788 h 428788"/>
              </a:gdLst>
              <a:ahLst/>
              <a:cxnLst>
                <a:cxn ang="0">
                  <a:pos x="connsiteX0" y="connsiteY0"/>
                </a:cxn>
                <a:cxn ang="0">
                  <a:pos x="connsiteX1" y="connsiteY1"/>
                </a:cxn>
                <a:cxn ang="0">
                  <a:pos x="connsiteX2" y="connsiteY2"/>
                </a:cxn>
                <a:cxn ang="0">
                  <a:pos x="connsiteX3" y="connsiteY3"/>
                </a:cxn>
              </a:cxnLst>
              <a:rect l="l" t="t" r="r" b="b"/>
              <a:pathLst>
                <a:path w="734622" h="428788">
                  <a:moveTo>
                    <a:pt x="0" y="0"/>
                  </a:moveTo>
                  <a:lnTo>
                    <a:pt x="734622" y="0"/>
                  </a:lnTo>
                  <a:lnTo>
                    <a:pt x="734622" y="428788"/>
                  </a:lnTo>
                  <a:lnTo>
                    <a:pt x="0" y="428788"/>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94" name="Forma libre: forma 93">
              <a:extLst>
                <a:ext uri="{FF2B5EF4-FFF2-40B4-BE49-F238E27FC236}">
                  <a16:creationId xmlns:a16="http://schemas.microsoft.com/office/drawing/2014/main" id="{0B4F34DB-CE07-48C6-AD7A-DCBF7AC16CC4}"/>
                </a:ext>
              </a:extLst>
            </p:cNvPr>
            <p:cNvSpPr/>
            <p:nvPr/>
          </p:nvSpPr>
          <p:spPr>
            <a:xfrm>
              <a:off x="9547668" y="4404644"/>
              <a:ext cx="1537343" cy="155356"/>
            </a:xfrm>
            <a:custGeom>
              <a:avLst/>
              <a:gdLst>
                <a:gd name="connsiteX0" fmla="*/ 0 w 734622"/>
                <a:gd name="connsiteY0" fmla="*/ 0 h 74237"/>
                <a:gd name="connsiteX1" fmla="*/ 734622 w 734622"/>
                <a:gd name="connsiteY1" fmla="*/ 0 h 74237"/>
                <a:gd name="connsiteX2" fmla="*/ 734622 w 734622"/>
                <a:gd name="connsiteY2" fmla="*/ 74238 h 74237"/>
                <a:gd name="connsiteX3" fmla="*/ 0 w 734622"/>
                <a:gd name="connsiteY3" fmla="*/ 74238 h 74237"/>
              </a:gdLst>
              <a:ahLst/>
              <a:cxnLst>
                <a:cxn ang="0">
                  <a:pos x="connsiteX0" y="connsiteY0"/>
                </a:cxn>
                <a:cxn ang="0">
                  <a:pos x="connsiteX1" y="connsiteY1"/>
                </a:cxn>
                <a:cxn ang="0">
                  <a:pos x="connsiteX2" y="connsiteY2"/>
                </a:cxn>
                <a:cxn ang="0">
                  <a:pos x="connsiteX3" y="connsiteY3"/>
                </a:cxn>
              </a:cxnLst>
              <a:rect l="l" t="t" r="r" b="b"/>
              <a:pathLst>
                <a:path w="734622" h="74237">
                  <a:moveTo>
                    <a:pt x="0" y="0"/>
                  </a:moveTo>
                  <a:lnTo>
                    <a:pt x="734622" y="0"/>
                  </a:lnTo>
                  <a:lnTo>
                    <a:pt x="734622" y="74238"/>
                  </a:lnTo>
                  <a:lnTo>
                    <a:pt x="0" y="74238"/>
                  </a:ln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95" name="Forma libre: forma 94">
              <a:extLst>
                <a:ext uri="{FF2B5EF4-FFF2-40B4-BE49-F238E27FC236}">
                  <a16:creationId xmlns:a16="http://schemas.microsoft.com/office/drawing/2014/main" id="{A8887EF1-BC80-49B9-BAF4-96AC543E8731}"/>
                </a:ext>
              </a:extLst>
            </p:cNvPr>
            <p:cNvSpPr/>
            <p:nvPr/>
          </p:nvSpPr>
          <p:spPr>
            <a:xfrm>
              <a:off x="9547668"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96" name="Forma libre: forma 95">
              <a:extLst>
                <a:ext uri="{FF2B5EF4-FFF2-40B4-BE49-F238E27FC236}">
                  <a16:creationId xmlns:a16="http://schemas.microsoft.com/office/drawing/2014/main" id="{5D3C90E1-D161-4EAC-9FCC-489CDDF8177D}"/>
                </a:ext>
              </a:extLst>
            </p:cNvPr>
            <p:cNvSpPr/>
            <p:nvPr/>
          </p:nvSpPr>
          <p:spPr>
            <a:xfrm>
              <a:off x="9640469"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97" name="Forma libre: forma 96">
              <a:extLst>
                <a:ext uri="{FF2B5EF4-FFF2-40B4-BE49-F238E27FC236}">
                  <a16:creationId xmlns:a16="http://schemas.microsoft.com/office/drawing/2014/main" id="{68F0CDE2-E47A-49EA-9141-E7EE59C64C5F}"/>
                </a:ext>
              </a:extLst>
            </p:cNvPr>
            <p:cNvSpPr/>
            <p:nvPr/>
          </p:nvSpPr>
          <p:spPr>
            <a:xfrm>
              <a:off x="9733271"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98" name="Forma libre: forma 97">
              <a:extLst>
                <a:ext uri="{FF2B5EF4-FFF2-40B4-BE49-F238E27FC236}">
                  <a16:creationId xmlns:a16="http://schemas.microsoft.com/office/drawing/2014/main" id="{F3437877-FDE0-4DE4-9AB5-4375A6121D2B}"/>
                </a:ext>
              </a:extLst>
            </p:cNvPr>
            <p:cNvSpPr/>
            <p:nvPr/>
          </p:nvSpPr>
          <p:spPr>
            <a:xfrm>
              <a:off x="9826072"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99" name="Forma libre: forma 98">
              <a:extLst>
                <a:ext uri="{FF2B5EF4-FFF2-40B4-BE49-F238E27FC236}">
                  <a16:creationId xmlns:a16="http://schemas.microsoft.com/office/drawing/2014/main" id="{B49B58EC-F4D2-4FE0-AB80-C0ED9DB85B73}"/>
                </a:ext>
              </a:extLst>
            </p:cNvPr>
            <p:cNvSpPr/>
            <p:nvPr/>
          </p:nvSpPr>
          <p:spPr>
            <a:xfrm>
              <a:off x="9918724"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00" name="Forma libre: forma 99">
              <a:extLst>
                <a:ext uri="{FF2B5EF4-FFF2-40B4-BE49-F238E27FC236}">
                  <a16:creationId xmlns:a16="http://schemas.microsoft.com/office/drawing/2014/main" id="{098361AF-A21E-43F1-82F4-51BEB8B41C94}"/>
                </a:ext>
              </a:extLst>
            </p:cNvPr>
            <p:cNvSpPr/>
            <p:nvPr/>
          </p:nvSpPr>
          <p:spPr>
            <a:xfrm>
              <a:off x="10011527"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01" name="Forma libre: forma 100">
              <a:extLst>
                <a:ext uri="{FF2B5EF4-FFF2-40B4-BE49-F238E27FC236}">
                  <a16:creationId xmlns:a16="http://schemas.microsoft.com/office/drawing/2014/main" id="{3B90806A-DCA0-4146-837E-DD1A3E36CF9B}"/>
                </a:ext>
              </a:extLst>
            </p:cNvPr>
            <p:cNvSpPr/>
            <p:nvPr/>
          </p:nvSpPr>
          <p:spPr>
            <a:xfrm>
              <a:off x="10104328"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02" name="Forma libre: forma 101">
              <a:extLst>
                <a:ext uri="{FF2B5EF4-FFF2-40B4-BE49-F238E27FC236}">
                  <a16:creationId xmlns:a16="http://schemas.microsoft.com/office/drawing/2014/main" id="{F0213C53-0F06-4C13-B8CF-BE7405DEB7F7}"/>
                </a:ext>
              </a:extLst>
            </p:cNvPr>
            <p:cNvSpPr/>
            <p:nvPr/>
          </p:nvSpPr>
          <p:spPr>
            <a:xfrm>
              <a:off x="10197129"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03" name="Forma libre: forma 102">
              <a:extLst>
                <a:ext uri="{FF2B5EF4-FFF2-40B4-BE49-F238E27FC236}">
                  <a16:creationId xmlns:a16="http://schemas.microsoft.com/office/drawing/2014/main" id="{66915AB0-13D7-45B0-A5E9-DA7D1E7DB9F3}"/>
                </a:ext>
              </a:extLst>
            </p:cNvPr>
            <p:cNvSpPr/>
            <p:nvPr/>
          </p:nvSpPr>
          <p:spPr>
            <a:xfrm>
              <a:off x="10289929"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04" name="Forma libre: forma 103">
              <a:extLst>
                <a:ext uri="{FF2B5EF4-FFF2-40B4-BE49-F238E27FC236}">
                  <a16:creationId xmlns:a16="http://schemas.microsoft.com/office/drawing/2014/main" id="{23708340-9D9A-42EB-B505-2BE38123EFA6}"/>
                </a:ext>
              </a:extLst>
            </p:cNvPr>
            <p:cNvSpPr/>
            <p:nvPr/>
          </p:nvSpPr>
          <p:spPr>
            <a:xfrm>
              <a:off x="10382732" y="4404644"/>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05" name="Forma libre: forma 104">
              <a:extLst>
                <a:ext uri="{FF2B5EF4-FFF2-40B4-BE49-F238E27FC236}">
                  <a16:creationId xmlns:a16="http://schemas.microsoft.com/office/drawing/2014/main" id="{DD92DDE7-31B4-44EF-A73F-F03C1379370B}"/>
                </a:ext>
              </a:extLst>
            </p:cNvPr>
            <p:cNvSpPr/>
            <p:nvPr/>
          </p:nvSpPr>
          <p:spPr>
            <a:xfrm>
              <a:off x="10315603" y="4642031"/>
              <a:ext cx="295075" cy="588971"/>
            </a:xfrm>
            <a:custGeom>
              <a:avLst/>
              <a:gdLst>
                <a:gd name="connsiteX0" fmla="*/ 408 w 141002"/>
                <a:gd name="connsiteY0" fmla="*/ 230 h 281441"/>
                <a:gd name="connsiteX1" fmla="*/ 141410 w 141002"/>
                <a:gd name="connsiteY1" fmla="*/ 140385 h 281441"/>
                <a:gd name="connsiteX2" fmla="*/ 141410 w 141002"/>
                <a:gd name="connsiteY2" fmla="*/ 141232 h 281441"/>
                <a:gd name="connsiteX3" fmla="*/ 408 w 141002"/>
                <a:gd name="connsiteY3" fmla="*/ 281671 h 281441"/>
              </a:gdLst>
              <a:ahLst/>
              <a:cxnLst>
                <a:cxn ang="0">
                  <a:pos x="connsiteX0" y="connsiteY0"/>
                </a:cxn>
                <a:cxn ang="0">
                  <a:pos x="connsiteX1" y="connsiteY1"/>
                </a:cxn>
                <a:cxn ang="0">
                  <a:pos x="connsiteX2" y="connsiteY2"/>
                </a:cxn>
                <a:cxn ang="0">
                  <a:pos x="connsiteX3" y="connsiteY3"/>
                </a:cxn>
              </a:cxnLst>
              <a:rect l="l" t="t" r="r" b="b"/>
              <a:pathLst>
                <a:path w="141002" h="281441">
                  <a:moveTo>
                    <a:pt x="408" y="230"/>
                  </a:moveTo>
                  <a:cubicBezTo>
                    <a:pt x="78047" y="-4"/>
                    <a:pt x="141176" y="62746"/>
                    <a:pt x="141410" y="140385"/>
                  </a:cubicBezTo>
                  <a:cubicBezTo>
                    <a:pt x="141411" y="140667"/>
                    <a:pt x="141411" y="140950"/>
                    <a:pt x="141410" y="141232"/>
                  </a:cubicBezTo>
                  <a:cubicBezTo>
                    <a:pt x="141099" y="218885"/>
                    <a:pt x="78061" y="281671"/>
                    <a:pt x="408" y="281671"/>
                  </a:cubicBezTo>
                </a:path>
              </a:pathLst>
            </a:custGeom>
            <a:solidFill>
              <a:schemeClr val="accent1"/>
            </a:solidFill>
            <a:ln w="7050" cap="flat">
              <a:solidFill>
                <a:schemeClr val="tx1"/>
              </a:solidFill>
              <a:prstDash val="solid"/>
              <a:miter/>
            </a:ln>
          </p:spPr>
          <p:txBody>
            <a:bodyPr rtlCol="0" anchor="ctr"/>
            <a:lstStyle/>
            <a:p>
              <a:endParaRPr lang="es-ES" dirty="0"/>
            </a:p>
          </p:txBody>
        </p:sp>
        <p:sp>
          <p:nvSpPr>
            <p:cNvPr id="106" name="Forma libre: forma 105">
              <a:extLst>
                <a:ext uri="{FF2B5EF4-FFF2-40B4-BE49-F238E27FC236}">
                  <a16:creationId xmlns:a16="http://schemas.microsoft.com/office/drawing/2014/main" id="{586C26F2-5BB9-495F-97AF-F91F82ABE294}"/>
                </a:ext>
              </a:extLst>
            </p:cNvPr>
            <p:cNvSpPr/>
            <p:nvPr/>
          </p:nvSpPr>
          <p:spPr>
            <a:xfrm rot="19467600">
              <a:off x="10022024" y="4642565"/>
              <a:ext cx="588379" cy="588379"/>
            </a:xfrm>
            <a:custGeom>
              <a:avLst/>
              <a:gdLst>
                <a:gd name="connsiteX0" fmla="*/ 281566 w 281158"/>
                <a:gd name="connsiteY0" fmla="*/ 140809 h 281158"/>
                <a:gd name="connsiteX1" fmla="*/ 140987 w 281158"/>
                <a:gd name="connsiteY1" fmla="*/ 281388 h 281158"/>
                <a:gd name="connsiteX2" fmla="*/ 408 w 281158"/>
                <a:gd name="connsiteY2" fmla="*/ 140809 h 281158"/>
                <a:gd name="connsiteX3" fmla="*/ 140987 w 281158"/>
                <a:gd name="connsiteY3" fmla="*/ 229 h 281158"/>
                <a:gd name="connsiteX4" fmla="*/ 281566 w 281158"/>
                <a:gd name="connsiteY4" fmla="*/ 140809 h 28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58" h="281158">
                  <a:moveTo>
                    <a:pt x="281566" y="140809"/>
                  </a:moveTo>
                  <a:cubicBezTo>
                    <a:pt x="281566" y="218448"/>
                    <a:pt x="218627" y="281388"/>
                    <a:pt x="140987" y="281388"/>
                  </a:cubicBezTo>
                  <a:cubicBezTo>
                    <a:pt x="63347" y="281388"/>
                    <a:pt x="408" y="218448"/>
                    <a:pt x="408" y="140809"/>
                  </a:cubicBezTo>
                  <a:cubicBezTo>
                    <a:pt x="408" y="63169"/>
                    <a:pt x="63347" y="229"/>
                    <a:pt x="140987" y="229"/>
                  </a:cubicBezTo>
                  <a:cubicBezTo>
                    <a:pt x="218627" y="229"/>
                    <a:pt x="281566" y="63169"/>
                    <a:pt x="281566" y="140809"/>
                  </a:cubicBezTo>
                  <a:close/>
                </a:path>
              </a:pathLst>
            </a:custGeom>
            <a:noFill/>
            <a:ln w="14100" cap="rnd">
              <a:solidFill>
                <a:schemeClr val="tx1"/>
              </a:solidFill>
              <a:prstDash val="solid"/>
              <a:round/>
            </a:ln>
          </p:spPr>
          <p:txBody>
            <a:bodyPr rtlCol="0" anchor="ctr"/>
            <a:lstStyle/>
            <a:p>
              <a:endParaRPr lang="es-ES" dirty="0"/>
            </a:p>
          </p:txBody>
        </p:sp>
      </p:grpSp>
      <p:grpSp>
        <p:nvGrpSpPr>
          <p:cNvPr id="9" name="Grupo 8">
            <a:extLst>
              <a:ext uri="{FF2B5EF4-FFF2-40B4-BE49-F238E27FC236}">
                <a16:creationId xmlns:a16="http://schemas.microsoft.com/office/drawing/2014/main" id="{62E10A6A-816C-4FF7-A208-7677FDBE4EA8}"/>
              </a:ext>
            </a:extLst>
          </p:cNvPr>
          <p:cNvGrpSpPr/>
          <p:nvPr/>
        </p:nvGrpSpPr>
        <p:grpSpPr>
          <a:xfrm>
            <a:off x="6279010" y="2683398"/>
            <a:ext cx="1537343" cy="897324"/>
            <a:chOff x="9130727" y="4821587"/>
            <a:chExt cx="1537343" cy="897324"/>
          </a:xfrm>
        </p:grpSpPr>
        <p:sp>
          <p:nvSpPr>
            <p:cNvPr id="107" name="Forma libre: forma 106">
              <a:extLst>
                <a:ext uri="{FF2B5EF4-FFF2-40B4-BE49-F238E27FC236}">
                  <a16:creationId xmlns:a16="http://schemas.microsoft.com/office/drawing/2014/main" id="{7C736C3B-E147-4480-9F54-AA3D964A965B}"/>
                </a:ext>
              </a:extLst>
            </p:cNvPr>
            <p:cNvSpPr/>
            <p:nvPr/>
          </p:nvSpPr>
          <p:spPr>
            <a:xfrm>
              <a:off x="9130727" y="4821587"/>
              <a:ext cx="1537343" cy="897324"/>
            </a:xfrm>
            <a:custGeom>
              <a:avLst/>
              <a:gdLst>
                <a:gd name="connsiteX0" fmla="*/ 0 w 734622"/>
                <a:gd name="connsiteY0" fmla="*/ 0 h 428788"/>
                <a:gd name="connsiteX1" fmla="*/ 734622 w 734622"/>
                <a:gd name="connsiteY1" fmla="*/ 0 h 428788"/>
                <a:gd name="connsiteX2" fmla="*/ 734622 w 734622"/>
                <a:gd name="connsiteY2" fmla="*/ 428788 h 428788"/>
                <a:gd name="connsiteX3" fmla="*/ 0 w 734622"/>
                <a:gd name="connsiteY3" fmla="*/ 428788 h 428788"/>
              </a:gdLst>
              <a:ahLst/>
              <a:cxnLst>
                <a:cxn ang="0">
                  <a:pos x="connsiteX0" y="connsiteY0"/>
                </a:cxn>
                <a:cxn ang="0">
                  <a:pos x="connsiteX1" y="connsiteY1"/>
                </a:cxn>
                <a:cxn ang="0">
                  <a:pos x="connsiteX2" y="connsiteY2"/>
                </a:cxn>
                <a:cxn ang="0">
                  <a:pos x="connsiteX3" y="connsiteY3"/>
                </a:cxn>
              </a:cxnLst>
              <a:rect l="l" t="t" r="r" b="b"/>
              <a:pathLst>
                <a:path w="734622" h="428788">
                  <a:moveTo>
                    <a:pt x="0" y="0"/>
                  </a:moveTo>
                  <a:lnTo>
                    <a:pt x="734622" y="0"/>
                  </a:lnTo>
                  <a:lnTo>
                    <a:pt x="734622" y="428788"/>
                  </a:lnTo>
                  <a:lnTo>
                    <a:pt x="0" y="428788"/>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08" name="Forma libre: forma 107">
              <a:extLst>
                <a:ext uri="{FF2B5EF4-FFF2-40B4-BE49-F238E27FC236}">
                  <a16:creationId xmlns:a16="http://schemas.microsoft.com/office/drawing/2014/main" id="{3D98585E-3685-4D16-A7E8-FB0004FE9914}"/>
                </a:ext>
              </a:extLst>
            </p:cNvPr>
            <p:cNvSpPr/>
            <p:nvPr/>
          </p:nvSpPr>
          <p:spPr>
            <a:xfrm>
              <a:off x="9130727" y="4821587"/>
              <a:ext cx="1537343" cy="155356"/>
            </a:xfrm>
            <a:custGeom>
              <a:avLst/>
              <a:gdLst>
                <a:gd name="connsiteX0" fmla="*/ 0 w 734622"/>
                <a:gd name="connsiteY0" fmla="*/ 0 h 74237"/>
                <a:gd name="connsiteX1" fmla="*/ 734622 w 734622"/>
                <a:gd name="connsiteY1" fmla="*/ 0 h 74237"/>
                <a:gd name="connsiteX2" fmla="*/ 734622 w 734622"/>
                <a:gd name="connsiteY2" fmla="*/ 74238 h 74237"/>
                <a:gd name="connsiteX3" fmla="*/ 0 w 734622"/>
                <a:gd name="connsiteY3" fmla="*/ 74238 h 74237"/>
              </a:gdLst>
              <a:ahLst/>
              <a:cxnLst>
                <a:cxn ang="0">
                  <a:pos x="connsiteX0" y="connsiteY0"/>
                </a:cxn>
                <a:cxn ang="0">
                  <a:pos x="connsiteX1" y="connsiteY1"/>
                </a:cxn>
                <a:cxn ang="0">
                  <a:pos x="connsiteX2" y="connsiteY2"/>
                </a:cxn>
                <a:cxn ang="0">
                  <a:pos x="connsiteX3" y="connsiteY3"/>
                </a:cxn>
              </a:cxnLst>
              <a:rect l="l" t="t" r="r" b="b"/>
              <a:pathLst>
                <a:path w="734622" h="74237">
                  <a:moveTo>
                    <a:pt x="0" y="0"/>
                  </a:moveTo>
                  <a:lnTo>
                    <a:pt x="734622" y="0"/>
                  </a:lnTo>
                  <a:lnTo>
                    <a:pt x="734622" y="74238"/>
                  </a:lnTo>
                  <a:lnTo>
                    <a:pt x="0" y="74238"/>
                  </a:ln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09" name="Forma libre: forma 108">
              <a:extLst>
                <a:ext uri="{FF2B5EF4-FFF2-40B4-BE49-F238E27FC236}">
                  <a16:creationId xmlns:a16="http://schemas.microsoft.com/office/drawing/2014/main" id="{1527BDCF-BBD8-407E-9AAB-D6A966BEBE9A}"/>
                </a:ext>
              </a:extLst>
            </p:cNvPr>
            <p:cNvSpPr/>
            <p:nvPr/>
          </p:nvSpPr>
          <p:spPr>
            <a:xfrm>
              <a:off x="9130727"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0" name="Forma libre: forma 109">
              <a:extLst>
                <a:ext uri="{FF2B5EF4-FFF2-40B4-BE49-F238E27FC236}">
                  <a16:creationId xmlns:a16="http://schemas.microsoft.com/office/drawing/2014/main" id="{CDF0809C-DE0D-49AD-8000-5A18ABABE15F}"/>
                </a:ext>
              </a:extLst>
            </p:cNvPr>
            <p:cNvSpPr/>
            <p:nvPr/>
          </p:nvSpPr>
          <p:spPr>
            <a:xfrm>
              <a:off x="9223381"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1" name="Forma libre: forma 110">
              <a:extLst>
                <a:ext uri="{FF2B5EF4-FFF2-40B4-BE49-F238E27FC236}">
                  <a16:creationId xmlns:a16="http://schemas.microsoft.com/office/drawing/2014/main" id="{356FA6F7-6EE4-40FD-BB53-FE3CBC683706}"/>
                </a:ext>
              </a:extLst>
            </p:cNvPr>
            <p:cNvSpPr/>
            <p:nvPr/>
          </p:nvSpPr>
          <p:spPr>
            <a:xfrm>
              <a:off x="9316182"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2" name="Forma libre: forma 111">
              <a:extLst>
                <a:ext uri="{FF2B5EF4-FFF2-40B4-BE49-F238E27FC236}">
                  <a16:creationId xmlns:a16="http://schemas.microsoft.com/office/drawing/2014/main" id="{64DFCBFB-DE6E-40B8-8B95-B15CD35E52A9}"/>
                </a:ext>
              </a:extLst>
            </p:cNvPr>
            <p:cNvSpPr/>
            <p:nvPr/>
          </p:nvSpPr>
          <p:spPr>
            <a:xfrm>
              <a:off x="9408982"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3" name="Forma libre: forma 112">
              <a:extLst>
                <a:ext uri="{FF2B5EF4-FFF2-40B4-BE49-F238E27FC236}">
                  <a16:creationId xmlns:a16="http://schemas.microsoft.com/office/drawing/2014/main" id="{B2BA0131-9FE1-440D-BACC-3963C5C80926}"/>
                </a:ext>
              </a:extLst>
            </p:cNvPr>
            <p:cNvSpPr/>
            <p:nvPr/>
          </p:nvSpPr>
          <p:spPr>
            <a:xfrm>
              <a:off x="9501783"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4" name="Forma libre: forma 113">
              <a:extLst>
                <a:ext uri="{FF2B5EF4-FFF2-40B4-BE49-F238E27FC236}">
                  <a16:creationId xmlns:a16="http://schemas.microsoft.com/office/drawing/2014/main" id="{E884D483-18C4-4A11-BECE-0E7C1E538BB9}"/>
                </a:ext>
              </a:extLst>
            </p:cNvPr>
            <p:cNvSpPr/>
            <p:nvPr/>
          </p:nvSpPr>
          <p:spPr>
            <a:xfrm>
              <a:off x="9594584"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5" name="Forma libre: forma 114">
              <a:extLst>
                <a:ext uri="{FF2B5EF4-FFF2-40B4-BE49-F238E27FC236}">
                  <a16:creationId xmlns:a16="http://schemas.microsoft.com/office/drawing/2014/main" id="{5529D3C1-65ED-425F-B02F-C8C0EEA7D369}"/>
                </a:ext>
              </a:extLst>
            </p:cNvPr>
            <p:cNvSpPr/>
            <p:nvPr/>
          </p:nvSpPr>
          <p:spPr>
            <a:xfrm>
              <a:off x="9687387"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6" name="Forma libre: forma 115">
              <a:extLst>
                <a:ext uri="{FF2B5EF4-FFF2-40B4-BE49-F238E27FC236}">
                  <a16:creationId xmlns:a16="http://schemas.microsoft.com/office/drawing/2014/main" id="{E4FC3C9B-BD4C-40A9-A1D4-89B344F12121}"/>
                </a:ext>
              </a:extLst>
            </p:cNvPr>
            <p:cNvSpPr/>
            <p:nvPr/>
          </p:nvSpPr>
          <p:spPr>
            <a:xfrm>
              <a:off x="9780188"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7" name="Forma libre: forma 116">
              <a:extLst>
                <a:ext uri="{FF2B5EF4-FFF2-40B4-BE49-F238E27FC236}">
                  <a16:creationId xmlns:a16="http://schemas.microsoft.com/office/drawing/2014/main" id="{53F20B9C-7FD1-4320-B66D-5E0308D3D746}"/>
                </a:ext>
              </a:extLst>
            </p:cNvPr>
            <p:cNvSpPr/>
            <p:nvPr/>
          </p:nvSpPr>
          <p:spPr>
            <a:xfrm>
              <a:off x="9872988"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8" name="Forma libre: forma 117">
              <a:extLst>
                <a:ext uri="{FF2B5EF4-FFF2-40B4-BE49-F238E27FC236}">
                  <a16:creationId xmlns:a16="http://schemas.microsoft.com/office/drawing/2014/main" id="{B4E14BE1-3A37-424E-947D-4C58724AA974}"/>
                </a:ext>
              </a:extLst>
            </p:cNvPr>
            <p:cNvSpPr/>
            <p:nvPr/>
          </p:nvSpPr>
          <p:spPr>
            <a:xfrm>
              <a:off x="9965789" y="4821587"/>
              <a:ext cx="14754" cy="155356"/>
            </a:xfrm>
            <a:custGeom>
              <a:avLst/>
              <a:gdLst>
                <a:gd name="connsiteX0" fmla="*/ 0 w 7050"/>
                <a:gd name="connsiteY0" fmla="*/ 0 h 74237"/>
                <a:gd name="connsiteX1" fmla="*/ 0 w 7050"/>
                <a:gd name="connsiteY1" fmla="*/ 74238 h 74237"/>
              </a:gdLst>
              <a:ahLst/>
              <a:cxnLst>
                <a:cxn ang="0">
                  <a:pos x="connsiteX0" y="connsiteY0"/>
                </a:cxn>
                <a:cxn ang="0">
                  <a:pos x="connsiteX1" y="connsiteY1"/>
                </a:cxn>
              </a:cxnLst>
              <a:rect l="l" t="t" r="r" b="b"/>
              <a:pathLst>
                <a:path w="7050" h="74237">
                  <a:moveTo>
                    <a:pt x="0" y="0"/>
                  </a:moveTo>
                  <a:lnTo>
                    <a:pt x="0" y="74238"/>
                  </a:lnTo>
                </a:path>
              </a:pathLst>
            </a:custGeom>
            <a:ln w="14100" cap="rnd">
              <a:solidFill>
                <a:schemeClr val="tx1"/>
              </a:solidFill>
              <a:prstDash val="solid"/>
              <a:round/>
            </a:ln>
          </p:spPr>
          <p:txBody>
            <a:bodyPr rtlCol="0" anchor="ctr"/>
            <a:lstStyle/>
            <a:p>
              <a:endParaRPr lang="es-ES" dirty="0"/>
            </a:p>
          </p:txBody>
        </p:sp>
        <p:sp>
          <p:nvSpPr>
            <p:cNvPr id="119" name="Forma libre: forma 118">
              <a:extLst>
                <a:ext uri="{FF2B5EF4-FFF2-40B4-BE49-F238E27FC236}">
                  <a16:creationId xmlns:a16="http://schemas.microsoft.com/office/drawing/2014/main" id="{87C2918D-4ECE-4243-A6D7-969F0A2BCCE5}"/>
                </a:ext>
              </a:extLst>
            </p:cNvPr>
            <p:cNvSpPr/>
            <p:nvPr/>
          </p:nvSpPr>
          <p:spPr>
            <a:xfrm>
              <a:off x="9899250" y="5059565"/>
              <a:ext cx="294190" cy="588379"/>
            </a:xfrm>
            <a:custGeom>
              <a:avLst/>
              <a:gdLst>
                <a:gd name="connsiteX0" fmla="*/ 408 w 140579"/>
                <a:gd name="connsiteY0" fmla="*/ 229 h 281158"/>
                <a:gd name="connsiteX1" fmla="*/ 140987 w 140579"/>
                <a:gd name="connsiteY1" fmla="*/ 140809 h 281158"/>
                <a:gd name="connsiteX2" fmla="*/ 408 w 140579"/>
                <a:gd name="connsiteY2" fmla="*/ 281388 h 281158"/>
              </a:gdLst>
              <a:ahLst/>
              <a:cxnLst>
                <a:cxn ang="0">
                  <a:pos x="connsiteX0" y="connsiteY0"/>
                </a:cxn>
                <a:cxn ang="0">
                  <a:pos x="connsiteX1" y="connsiteY1"/>
                </a:cxn>
                <a:cxn ang="0">
                  <a:pos x="connsiteX2" y="connsiteY2"/>
                </a:cxn>
              </a:cxnLst>
              <a:rect l="l" t="t" r="r" b="b"/>
              <a:pathLst>
                <a:path w="140579" h="281158">
                  <a:moveTo>
                    <a:pt x="408" y="229"/>
                  </a:moveTo>
                  <a:cubicBezTo>
                    <a:pt x="78047" y="229"/>
                    <a:pt x="140987" y="63169"/>
                    <a:pt x="140987" y="140809"/>
                  </a:cubicBezTo>
                  <a:cubicBezTo>
                    <a:pt x="140987" y="218448"/>
                    <a:pt x="78047" y="281388"/>
                    <a:pt x="408" y="281388"/>
                  </a:cubicBezTo>
                </a:path>
              </a:pathLst>
            </a:custGeom>
            <a:solidFill>
              <a:schemeClr val="accent1"/>
            </a:solidFill>
            <a:ln w="7050" cap="flat">
              <a:solidFill>
                <a:schemeClr val="tx1"/>
              </a:solidFill>
              <a:prstDash val="solid"/>
              <a:miter/>
            </a:ln>
          </p:spPr>
          <p:txBody>
            <a:bodyPr rtlCol="0" anchor="ctr"/>
            <a:lstStyle/>
            <a:p>
              <a:endParaRPr lang="es-ES" dirty="0"/>
            </a:p>
          </p:txBody>
        </p:sp>
        <p:sp>
          <p:nvSpPr>
            <p:cNvPr id="120" name="Forma libre: forma 119">
              <a:extLst>
                <a:ext uri="{FF2B5EF4-FFF2-40B4-BE49-F238E27FC236}">
                  <a16:creationId xmlns:a16="http://schemas.microsoft.com/office/drawing/2014/main" id="{1E192870-7D88-452C-ABA2-226DD96733B2}"/>
                </a:ext>
              </a:extLst>
            </p:cNvPr>
            <p:cNvSpPr/>
            <p:nvPr/>
          </p:nvSpPr>
          <p:spPr>
            <a:xfrm>
              <a:off x="9605060" y="5059565"/>
              <a:ext cx="588379" cy="588379"/>
            </a:xfrm>
            <a:custGeom>
              <a:avLst/>
              <a:gdLst>
                <a:gd name="connsiteX0" fmla="*/ 281159 w 281158"/>
                <a:gd name="connsiteY0" fmla="*/ 140579 h 281158"/>
                <a:gd name="connsiteX1" fmla="*/ 140579 w 281158"/>
                <a:gd name="connsiteY1" fmla="*/ 281158 h 281158"/>
                <a:gd name="connsiteX2" fmla="*/ 0 w 281158"/>
                <a:gd name="connsiteY2" fmla="*/ 140579 h 281158"/>
                <a:gd name="connsiteX3" fmla="*/ 140579 w 281158"/>
                <a:gd name="connsiteY3" fmla="*/ 0 h 281158"/>
                <a:gd name="connsiteX4" fmla="*/ 281159 w 281158"/>
                <a:gd name="connsiteY4" fmla="*/ 140579 h 28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58" h="281158">
                  <a:moveTo>
                    <a:pt x="281159" y="140579"/>
                  </a:moveTo>
                  <a:cubicBezTo>
                    <a:pt x="281159" y="218219"/>
                    <a:pt x="218219" y="281158"/>
                    <a:pt x="140579" y="281158"/>
                  </a:cubicBezTo>
                  <a:cubicBezTo>
                    <a:pt x="62939" y="281158"/>
                    <a:pt x="0" y="218219"/>
                    <a:pt x="0" y="140579"/>
                  </a:cubicBezTo>
                  <a:cubicBezTo>
                    <a:pt x="0" y="62939"/>
                    <a:pt x="62939" y="0"/>
                    <a:pt x="140579" y="0"/>
                  </a:cubicBezTo>
                  <a:cubicBezTo>
                    <a:pt x="218219" y="0"/>
                    <a:pt x="281159" y="62939"/>
                    <a:pt x="281159" y="140579"/>
                  </a:cubicBezTo>
                  <a:close/>
                </a:path>
              </a:pathLst>
            </a:custGeom>
            <a:noFill/>
            <a:ln w="14100" cap="rnd">
              <a:solidFill>
                <a:schemeClr val="tx1"/>
              </a:solidFill>
              <a:prstDash val="solid"/>
              <a:round/>
            </a:ln>
          </p:spPr>
          <p:txBody>
            <a:bodyPr rtlCol="0" anchor="ctr"/>
            <a:lstStyle/>
            <a:p>
              <a:endParaRPr lang="es-ES" dirty="0"/>
            </a:p>
          </p:txBody>
        </p:sp>
      </p:grpSp>
      <p:grpSp>
        <p:nvGrpSpPr>
          <p:cNvPr id="14" name="Grupo 13">
            <a:extLst>
              <a:ext uri="{FF2B5EF4-FFF2-40B4-BE49-F238E27FC236}">
                <a16:creationId xmlns:a16="http://schemas.microsoft.com/office/drawing/2014/main" id="{8B9310F7-A378-44FB-8F0A-0FEB8D5FC404}"/>
              </a:ext>
            </a:extLst>
          </p:cNvPr>
          <p:cNvGrpSpPr/>
          <p:nvPr/>
        </p:nvGrpSpPr>
        <p:grpSpPr>
          <a:xfrm>
            <a:off x="5861920" y="3100486"/>
            <a:ext cx="1537343" cy="897324"/>
            <a:chOff x="8713637" y="5238675"/>
            <a:chExt cx="1537343" cy="897324"/>
          </a:xfrm>
        </p:grpSpPr>
        <p:sp>
          <p:nvSpPr>
            <p:cNvPr id="121" name="Forma libre: forma 120">
              <a:extLst>
                <a:ext uri="{FF2B5EF4-FFF2-40B4-BE49-F238E27FC236}">
                  <a16:creationId xmlns:a16="http://schemas.microsoft.com/office/drawing/2014/main" id="{4883FCA7-F8C5-480E-B255-313A78BB5C81}"/>
                </a:ext>
              </a:extLst>
            </p:cNvPr>
            <p:cNvSpPr/>
            <p:nvPr/>
          </p:nvSpPr>
          <p:spPr>
            <a:xfrm>
              <a:off x="8713637" y="5238675"/>
              <a:ext cx="1537343" cy="897324"/>
            </a:xfrm>
            <a:custGeom>
              <a:avLst/>
              <a:gdLst>
                <a:gd name="connsiteX0" fmla="*/ 0 w 734622"/>
                <a:gd name="connsiteY0" fmla="*/ 0 h 428788"/>
                <a:gd name="connsiteX1" fmla="*/ 734622 w 734622"/>
                <a:gd name="connsiteY1" fmla="*/ 0 h 428788"/>
                <a:gd name="connsiteX2" fmla="*/ 734622 w 734622"/>
                <a:gd name="connsiteY2" fmla="*/ 428788 h 428788"/>
                <a:gd name="connsiteX3" fmla="*/ 0 w 734622"/>
                <a:gd name="connsiteY3" fmla="*/ 428788 h 428788"/>
              </a:gdLst>
              <a:ahLst/>
              <a:cxnLst>
                <a:cxn ang="0">
                  <a:pos x="connsiteX0" y="connsiteY0"/>
                </a:cxn>
                <a:cxn ang="0">
                  <a:pos x="connsiteX1" y="connsiteY1"/>
                </a:cxn>
                <a:cxn ang="0">
                  <a:pos x="connsiteX2" y="connsiteY2"/>
                </a:cxn>
                <a:cxn ang="0">
                  <a:pos x="connsiteX3" y="connsiteY3"/>
                </a:cxn>
              </a:cxnLst>
              <a:rect l="l" t="t" r="r" b="b"/>
              <a:pathLst>
                <a:path w="734622" h="428788">
                  <a:moveTo>
                    <a:pt x="0" y="0"/>
                  </a:moveTo>
                  <a:lnTo>
                    <a:pt x="734622" y="0"/>
                  </a:lnTo>
                  <a:lnTo>
                    <a:pt x="734622" y="428788"/>
                  </a:lnTo>
                  <a:lnTo>
                    <a:pt x="0" y="428788"/>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22" name="Forma libre: forma 121">
              <a:extLst>
                <a:ext uri="{FF2B5EF4-FFF2-40B4-BE49-F238E27FC236}">
                  <a16:creationId xmlns:a16="http://schemas.microsoft.com/office/drawing/2014/main" id="{905CCC7C-7F86-4971-8448-69856C9D18E2}"/>
                </a:ext>
              </a:extLst>
            </p:cNvPr>
            <p:cNvSpPr/>
            <p:nvPr/>
          </p:nvSpPr>
          <p:spPr>
            <a:xfrm>
              <a:off x="8713637" y="5238675"/>
              <a:ext cx="1537343" cy="155356"/>
            </a:xfrm>
            <a:custGeom>
              <a:avLst/>
              <a:gdLst>
                <a:gd name="connsiteX0" fmla="*/ 0 w 734622"/>
                <a:gd name="connsiteY0" fmla="*/ 0 h 74237"/>
                <a:gd name="connsiteX1" fmla="*/ 734622 w 734622"/>
                <a:gd name="connsiteY1" fmla="*/ 0 h 74237"/>
                <a:gd name="connsiteX2" fmla="*/ 734622 w 734622"/>
                <a:gd name="connsiteY2" fmla="*/ 74238 h 74237"/>
                <a:gd name="connsiteX3" fmla="*/ 0 w 734622"/>
                <a:gd name="connsiteY3" fmla="*/ 74238 h 74237"/>
              </a:gdLst>
              <a:ahLst/>
              <a:cxnLst>
                <a:cxn ang="0">
                  <a:pos x="connsiteX0" y="connsiteY0"/>
                </a:cxn>
                <a:cxn ang="0">
                  <a:pos x="connsiteX1" y="connsiteY1"/>
                </a:cxn>
                <a:cxn ang="0">
                  <a:pos x="connsiteX2" y="connsiteY2"/>
                </a:cxn>
                <a:cxn ang="0">
                  <a:pos x="connsiteX3" y="connsiteY3"/>
                </a:cxn>
              </a:cxnLst>
              <a:rect l="l" t="t" r="r" b="b"/>
              <a:pathLst>
                <a:path w="734622" h="74237">
                  <a:moveTo>
                    <a:pt x="0" y="0"/>
                  </a:moveTo>
                  <a:lnTo>
                    <a:pt x="734622" y="0"/>
                  </a:lnTo>
                  <a:lnTo>
                    <a:pt x="734622" y="74238"/>
                  </a:lnTo>
                  <a:lnTo>
                    <a:pt x="0" y="74238"/>
                  </a:ln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23" name="Forma libre: forma 122">
              <a:extLst>
                <a:ext uri="{FF2B5EF4-FFF2-40B4-BE49-F238E27FC236}">
                  <a16:creationId xmlns:a16="http://schemas.microsoft.com/office/drawing/2014/main" id="{393C962C-702A-4E68-B9EA-4403BE415989}"/>
                </a:ext>
              </a:extLst>
            </p:cNvPr>
            <p:cNvSpPr/>
            <p:nvPr/>
          </p:nvSpPr>
          <p:spPr>
            <a:xfrm>
              <a:off x="8713637"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24" name="Forma libre: forma 123">
              <a:extLst>
                <a:ext uri="{FF2B5EF4-FFF2-40B4-BE49-F238E27FC236}">
                  <a16:creationId xmlns:a16="http://schemas.microsoft.com/office/drawing/2014/main" id="{F5123AC0-FCB3-4086-8BA3-B8C0FB72D0A5}"/>
                </a:ext>
              </a:extLst>
            </p:cNvPr>
            <p:cNvSpPr/>
            <p:nvPr/>
          </p:nvSpPr>
          <p:spPr>
            <a:xfrm>
              <a:off x="8806438"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25" name="Forma libre: forma 124">
              <a:extLst>
                <a:ext uri="{FF2B5EF4-FFF2-40B4-BE49-F238E27FC236}">
                  <a16:creationId xmlns:a16="http://schemas.microsoft.com/office/drawing/2014/main" id="{A6FBA5F5-773D-44E3-8816-A49EA0BB14AD}"/>
                </a:ext>
              </a:extLst>
            </p:cNvPr>
            <p:cNvSpPr/>
            <p:nvPr/>
          </p:nvSpPr>
          <p:spPr>
            <a:xfrm>
              <a:off x="8899239"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26" name="Forma libre: forma 125">
              <a:extLst>
                <a:ext uri="{FF2B5EF4-FFF2-40B4-BE49-F238E27FC236}">
                  <a16:creationId xmlns:a16="http://schemas.microsoft.com/office/drawing/2014/main" id="{C639DA8A-3932-4929-84B9-F9FC240A85E4}"/>
                </a:ext>
              </a:extLst>
            </p:cNvPr>
            <p:cNvSpPr/>
            <p:nvPr/>
          </p:nvSpPr>
          <p:spPr>
            <a:xfrm>
              <a:off x="8992041"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27" name="Forma libre: forma 126">
              <a:extLst>
                <a:ext uri="{FF2B5EF4-FFF2-40B4-BE49-F238E27FC236}">
                  <a16:creationId xmlns:a16="http://schemas.microsoft.com/office/drawing/2014/main" id="{3264CC5C-D0DB-435E-A64D-9F80E27829E6}"/>
                </a:ext>
              </a:extLst>
            </p:cNvPr>
            <p:cNvSpPr/>
            <p:nvPr/>
          </p:nvSpPr>
          <p:spPr>
            <a:xfrm>
              <a:off x="9084842"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28" name="Forma libre: forma 127">
              <a:extLst>
                <a:ext uri="{FF2B5EF4-FFF2-40B4-BE49-F238E27FC236}">
                  <a16:creationId xmlns:a16="http://schemas.microsoft.com/office/drawing/2014/main" id="{0BBA885B-1B86-459A-85C6-D54B59E6F761}"/>
                </a:ext>
              </a:extLst>
            </p:cNvPr>
            <p:cNvSpPr/>
            <p:nvPr/>
          </p:nvSpPr>
          <p:spPr>
            <a:xfrm>
              <a:off x="9177643"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29" name="Forma libre: forma 128">
              <a:extLst>
                <a:ext uri="{FF2B5EF4-FFF2-40B4-BE49-F238E27FC236}">
                  <a16:creationId xmlns:a16="http://schemas.microsoft.com/office/drawing/2014/main" id="{44238EB7-2CC2-48BA-8C36-BA0789EC5836}"/>
                </a:ext>
              </a:extLst>
            </p:cNvPr>
            <p:cNvSpPr/>
            <p:nvPr/>
          </p:nvSpPr>
          <p:spPr>
            <a:xfrm>
              <a:off x="9270444"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30" name="Forma libre: forma 129">
              <a:extLst>
                <a:ext uri="{FF2B5EF4-FFF2-40B4-BE49-F238E27FC236}">
                  <a16:creationId xmlns:a16="http://schemas.microsoft.com/office/drawing/2014/main" id="{545C23A2-2FC8-4F82-9B83-7BA6FF05A969}"/>
                </a:ext>
              </a:extLst>
            </p:cNvPr>
            <p:cNvSpPr/>
            <p:nvPr/>
          </p:nvSpPr>
          <p:spPr>
            <a:xfrm>
              <a:off x="9363247"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31" name="Forma libre: forma 130">
              <a:extLst>
                <a:ext uri="{FF2B5EF4-FFF2-40B4-BE49-F238E27FC236}">
                  <a16:creationId xmlns:a16="http://schemas.microsoft.com/office/drawing/2014/main" id="{09A0D795-69AF-483B-84D5-A25805A797A3}"/>
                </a:ext>
              </a:extLst>
            </p:cNvPr>
            <p:cNvSpPr/>
            <p:nvPr/>
          </p:nvSpPr>
          <p:spPr>
            <a:xfrm>
              <a:off x="9456047"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32" name="Forma libre: forma 131">
              <a:extLst>
                <a:ext uri="{FF2B5EF4-FFF2-40B4-BE49-F238E27FC236}">
                  <a16:creationId xmlns:a16="http://schemas.microsoft.com/office/drawing/2014/main" id="{4AB0E52D-CAAD-4E7E-9BA0-70BFDE3AC053}"/>
                </a:ext>
              </a:extLst>
            </p:cNvPr>
            <p:cNvSpPr/>
            <p:nvPr/>
          </p:nvSpPr>
          <p:spPr>
            <a:xfrm>
              <a:off x="9548848" y="5238675"/>
              <a:ext cx="14754" cy="155209"/>
            </a:xfrm>
            <a:custGeom>
              <a:avLst/>
              <a:gdLst>
                <a:gd name="connsiteX0" fmla="*/ 0 w 7050"/>
                <a:gd name="connsiteY0" fmla="*/ 0 h 74167"/>
                <a:gd name="connsiteX1" fmla="*/ 0 w 7050"/>
                <a:gd name="connsiteY1" fmla="*/ 74167 h 74167"/>
              </a:gdLst>
              <a:ahLst/>
              <a:cxnLst>
                <a:cxn ang="0">
                  <a:pos x="connsiteX0" y="connsiteY0"/>
                </a:cxn>
                <a:cxn ang="0">
                  <a:pos x="connsiteX1" y="connsiteY1"/>
                </a:cxn>
              </a:cxnLst>
              <a:rect l="l" t="t" r="r" b="b"/>
              <a:pathLst>
                <a:path w="7050" h="74167">
                  <a:moveTo>
                    <a:pt x="0" y="0"/>
                  </a:moveTo>
                  <a:lnTo>
                    <a:pt x="0" y="74167"/>
                  </a:lnTo>
                </a:path>
              </a:pathLst>
            </a:custGeom>
            <a:ln w="14100" cap="rnd">
              <a:solidFill>
                <a:schemeClr val="tx1"/>
              </a:solidFill>
              <a:prstDash val="solid"/>
              <a:round/>
            </a:ln>
          </p:spPr>
          <p:txBody>
            <a:bodyPr rtlCol="0" anchor="ctr"/>
            <a:lstStyle/>
            <a:p>
              <a:endParaRPr lang="es-ES" dirty="0"/>
            </a:p>
          </p:txBody>
        </p:sp>
        <p:sp>
          <p:nvSpPr>
            <p:cNvPr id="133" name="Forma libre: forma 132">
              <a:extLst>
                <a:ext uri="{FF2B5EF4-FFF2-40B4-BE49-F238E27FC236}">
                  <a16:creationId xmlns:a16="http://schemas.microsoft.com/office/drawing/2014/main" id="{D4C0DFB3-4D50-4471-A50D-56670A07EDBD}"/>
                </a:ext>
              </a:extLst>
            </p:cNvPr>
            <p:cNvSpPr/>
            <p:nvPr/>
          </p:nvSpPr>
          <p:spPr>
            <a:xfrm>
              <a:off x="9482309" y="5476506"/>
              <a:ext cx="294190" cy="588379"/>
            </a:xfrm>
            <a:custGeom>
              <a:avLst/>
              <a:gdLst>
                <a:gd name="connsiteX0" fmla="*/ 408 w 140579"/>
                <a:gd name="connsiteY0" fmla="*/ 229 h 281158"/>
                <a:gd name="connsiteX1" fmla="*/ 140987 w 140579"/>
                <a:gd name="connsiteY1" fmla="*/ 140809 h 281158"/>
                <a:gd name="connsiteX2" fmla="*/ 408 w 140579"/>
                <a:gd name="connsiteY2" fmla="*/ 281388 h 281158"/>
              </a:gdLst>
              <a:ahLst/>
              <a:cxnLst>
                <a:cxn ang="0">
                  <a:pos x="connsiteX0" y="connsiteY0"/>
                </a:cxn>
                <a:cxn ang="0">
                  <a:pos x="connsiteX1" y="connsiteY1"/>
                </a:cxn>
                <a:cxn ang="0">
                  <a:pos x="connsiteX2" y="connsiteY2"/>
                </a:cxn>
              </a:cxnLst>
              <a:rect l="l" t="t" r="r" b="b"/>
              <a:pathLst>
                <a:path w="140579" h="281158">
                  <a:moveTo>
                    <a:pt x="408" y="229"/>
                  </a:moveTo>
                  <a:cubicBezTo>
                    <a:pt x="78047" y="229"/>
                    <a:pt x="140987" y="63169"/>
                    <a:pt x="140987" y="140809"/>
                  </a:cubicBezTo>
                  <a:cubicBezTo>
                    <a:pt x="140987" y="218448"/>
                    <a:pt x="78047" y="281388"/>
                    <a:pt x="408" y="281388"/>
                  </a:cubicBezTo>
                </a:path>
              </a:pathLst>
            </a:custGeom>
            <a:solidFill>
              <a:schemeClr val="accent1"/>
            </a:solidFill>
            <a:ln w="7050" cap="flat">
              <a:solidFill>
                <a:schemeClr val="tx1"/>
              </a:solidFill>
              <a:prstDash val="solid"/>
              <a:miter/>
            </a:ln>
          </p:spPr>
          <p:txBody>
            <a:bodyPr rtlCol="0" anchor="ctr"/>
            <a:lstStyle/>
            <a:p>
              <a:endParaRPr lang="es-ES" dirty="0"/>
            </a:p>
          </p:txBody>
        </p:sp>
        <p:sp>
          <p:nvSpPr>
            <p:cNvPr id="134" name="Forma libre: forma 133">
              <a:extLst>
                <a:ext uri="{FF2B5EF4-FFF2-40B4-BE49-F238E27FC236}">
                  <a16:creationId xmlns:a16="http://schemas.microsoft.com/office/drawing/2014/main" id="{7A71B501-487B-4C94-B6FD-9E09AFB56B28}"/>
                </a:ext>
              </a:extLst>
            </p:cNvPr>
            <p:cNvSpPr/>
            <p:nvPr/>
          </p:nvSpPr>
          <p:spPr>
            <a:xfrm rot="16990200">
              <a:off x="9188203" y="5476487"/>
              <a:ext cx="588379" cy="588379"/>
            </a:xfrm>
            <a:custGeom>
              <a:avLst/>
              <a:gdLst>
                <a:gd name="connsiteX0" fmla="*/ 281566 w 281158"/>
                <a:gd name="connsiteY0" fmla="*/ 140809 h 281158"/>
                <a:gd name="connsiteX1" fmla="*/ 140987 w 281158"/>
                <a:gd name="connsiteY1" fmla="*/ 281388 h 281158"/>
                <a:gd name="connsiteX2" fmla="*/ 408 w 281158"/>
                <a:gd name="connsiteY2" fmla="*/ 140809 h 281158"/>
                <a:gd name="connsiteX3" fmla="*/ 140987 w 281158"/>
                <a:gd name="connsiteY3" fmla="*/ 229 h 281158"/>
                <a:gd name="connsiteX4" fmla="*/ 281566 w 281158"/>
                <a:gd name="connsiteY4" fmla="*/ 140809 h 28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58" h="281158">
                  <a:moveTo>
                    <a:pt x="281566" y="140809"/>
                  </a:moveTo>
                  <a:cubicBezTo>
                    <a:pt x="281566" y="218448"/>
                    <a:pt x="218627" y="281388"/>
                    <a:pt x="140987" y="281388"/>
                  </a:cubicBezTo>
                  <a:cubicBezTo>
                    <a:pt x="63347" y="281388"/>
                    <a:pt x="408" y="218448"/>
                    <a:pt x="408" y="140809"/>
                  </a:cubicBezTo>
                  <a:cubicBezTo>
                    <a:pt x="408" y="63169"/>
                    <a:pt x="63347" y="229"/>
                    <a:pt x="140987" y="229"/>
                  </a:cubicBezTo>
                  <a:cubicBezTo>
                    <a:pt x="218627" y="229"/>
                    <a:pt x="281566" y="63169"/>
                    <a:pt x="281566" y="140809"/>
                  </a:cubicBezTo>
                  <a:close/>
                </a:path>
              </a:pathLst>
            </a:custGeom>
            <a:noFill/>
            <a:ln w="14100" cap="rnd">
              <a:solidFill>
                <a:schemeClr val="tx1"/>
              </a:solidFill>
              <a:prstDash val="solid"/>
              <a:round/>
            </a:ln>
          </p:spPr>
          <p:txBody>
            <a:bodyPr rtlCol="0" anchor="ctr"/>
            <a:lstStyle/>
            <a:p>
              <a:endParaRPr lang="es-ES" dirty="0"/>
            </a:p>
          </p:txBody>
        </p:sp>
      </p:grpSp>
      <p:grpSp>
        <p:nvGrpSpPr>
          <p:cNvPr id="135" name="Grupo 134">
            <a:extLst>
              <a:ext uri="{FF2B5EF4-FFF2-40B4-BE49-F238E27FC236}">
                <a16:creationId xmlns:a16="http://schemas.microsoft.com/office/drawing/2014/main" id="{FA682E58-6E70-4B35-BB69-1F4FAA7B08D3}"/>
              </a:ext>
            </a:extLst>
          </p:cNvPr>
          <p:cNvGrpSpPr/>
          <p:nvPr/>
        </p:nvGrpSpPr>
        <p:grpSpPr>
          <a:xfrm>
            <a:off x="5861920" y="1037568"/>
            <a:ext cx="1378877" cy="687512"/>
            <a:chOff x="4903284" y="2383159"/>
            <a:chExt cx="958815" cy="478068"/>
          </a:xfrm>
        </p:grpSpPr>
        <p:sp>
          <p:nvSpPr>
            <p:cNvPr id="136" name="Forma libre: forma 135">
              <a:extLst>
                <a:ext uri="{FF2B5EF4-FFF2-40B4-BE49-F238E27FC236}">
                  <a16:creationId xmlns:a16="http://schemas.microsoft.com/office/drawing/2014/main" id="{C58E7494-66AD-470F-88B6-944610434620}"/>
                </a:ext>
              </a:extLst>
            </p:cNvPr>
            <p:cNvSpPr/>
            <p:nvPr/>
          </p:nvSpPr>
          <p:spPr>
            <a:xfrm>
              <a:off x="5382692" y="2383159"/>
              <a:ext cx="479407" cy="478068"/>
            </a:xfrm>
            <a:custGeom>
              <a:avLst/>
              <a:gdLst>
                <a:gd name="connsiteX0" fmla="*/ 408 w 479407"/>
                <a:gd name="connsiteY0" fmla="*/ 229 h 478068"/>
                <a:gd name="connsiteX1" fmla="*/ 479815 w 479407"/>
                <a:gd name="connsiteY1" fmla="*/ 239228 h 478068"/>
                <a:gd name="connsiteX2" fmla="*/ 408 w 479407"/>
                <a:gd name="connsiteY2" fmla="*/ 478298 h 478068"/>
              </a:gdLst>
              <a:ahLst/>
              <a:cxnLst>
                <a:cxn ang="0">
                  <a:pos x="connsiteX0" y="connsiteY0"/>
                </a:cxn>
                <a:cxn ang="0">
                  <a:pos x="connsiteX1" y="connsiteY1"/>
                </a:cxn>
                <a:cxn ang="0">
                  <a:pos x="connsiteX2" y="connsiteY2"/>
                </a:cxn>
              </a:cxnLst>
              <a:rect l="l" t="t" r="r" b="b"/>
              <a:pathLst>
                <a:path w="479407" h="478068">
                  <a:moveTo>
                    <a:pt x="408" y="229"/>
                  </a:moveTo>
                  <a:cubicBezTo>
                    <a:pt x="265210" y="229"/>
                    <a:pt x="479815" y="239228"/>
                    <a:pt x="479815" y="239228"/>
                  </a:cubicBezTo>
                  <a:cubicBezTo>
                    <a:pt x="479815" y="239228"/>
                    <a:pt x="265210" y="478298"/>
                    <a:pt x="408" y="478298"/>
                  </a:cubicBezTo>
                </a:path>
              </a:pathLst>
            </a:custGeom>
            <a:solidFill>
              <a:schemeClr val="bg1"/>
            </a:solidFill>
            <a:ln w="14100" cap="rnd">
              <a:solidFill>
                <a:srgbClr val="474784"/>
              </a:solidFill>
              <a:prstDash val="solid"/>
              <a:round/>
            </a:ln>
          </p:spPr>
          <p:txBody>
            <a:bodyPr rtlCol="0" anchor="ctr"/>
            <a:lstStyle/>
            <a:p>
              <a:endParaRPr lang="es-ES" dirty="0"/>
            </a:p>
          </p:txBody>
        </p:sp>
        <p:sp>
          <p:nvSpPr>
            <p:cNvPr id="137" name="Forma libre: forma 136">
              <a:extLst>
                <a:ext uri="{FF2B5EF4-FFF2-40B4-BE49-F238E27FC236}">
                  <a16:creationId xmlns:a16="http://schemas.microsoft.com/office/drawing/2014/main" id="{37370439-C6CB-460B-8135-1F3468CE7C58}"/>
                </a:ext>
              </a:extLst>
            </p:cNvPr>
            <p:cNvSpPr/>
            <p:nvPr/>
          </p:nvSpPr>
          <p:spPr>
            <a:xfrm>
              <a:off x="4903284" y="2383159"/>
              <a:ext cx="479407" cy="478068"/>
            </a:xfrm>
            <a:custGeom>
              <a:avLst/>
              <a:gdLst>
                <a:gd name="connsiteX0" fmla="*/ 479815 w 479407"/>
                <a:gd name="connsiteY0" fmla="*/ 478298 h 478068"/>
                <a:gd name="connsiteX1" fmla="*/ 408 w 479407"/>
                <a:gd name="connsiteY1" fmla="*/ 239228 h 478068"/>
                <a:gd name="connsiteX2" fmla="*/ 479815 w 479407"/>
                <a:gd name="connsiteY2" fmla="*/ 229 h 478068"/>
              </a:gdLst>
              <a:ahLst/>
              <a:cxnLst>
                <a:cxn ang="0">
                  <a:pos x="connsiteX0" y="connsiteY0"/>
                </a:cxn>
                <a:cxn ang="0">
                  <a:pos x="connsiteX1" y="connsiteY1"/>
                </a:cxn>
                <a:cxn ang="0">
                  <a:pos x="connsiteX2" y="connsiteY2"/>
                </a:cxn>
              </a:cxnLst>
              <a:rect l="l" t="t" r="r" b="b"/>
              <a:pathLst>
                <a:path w="479407" h="478068">
                  <a:moveTo>
                    <a:pt x="479815" y="478298"/>
                  </a:moveTo>
                  <a:cubicBezTo>
                    <a:pt x="215013" y="478298"/>
                    <a:pt x="408" y="239228"/>
                    <a:pt x="408" y="239228"/>
                  </a:cubicBezTo>
                  <a:cubicBezTo>
                    <a:pt x="408" y="239228"/>
                    <a:pt x="215013" y="229"/>
                    <a:pt x="479815" y="229"/>
                  </a:cubicBezTo>
                </a:path>
              </a:pathLst>
            </a:custGeom>
            <a:solidFill>
              <a:schemeClr val="bg1"/>
            </a:solidFill>
            <a:ln w="14100" cap="rnd">
              <a:solidFill>
                <a:schemeClr val="tx1"/>
              </a:solidFill>
              <a:prstDash val="solid"/>
              <a:round/>
            </a:ln>
          </p:spPr>
          <p:txBody>
            <a:bodyPr rtlCol="0" anchor="ctr"/>
            <a:lstStyle/>
            <a:p>
              <a:endParaRPr lang="es-ES" dirty="0"/>
            </a:p>
          </p:txBody>
        </p:sp>
        <p:sp>
          <p:nvSpPr>
            <p:cNvPr id="138" name="Forma libre: forma 137">
              <a:extLst>
                <a:ext uri="{FF2B5EF4-FFF2-40B4-BE49-F238E27FC236}">
                  <a16:creationId xmlns:a16="http://schemas.microsoft.com/office/drawing/2014/main" id="{83ADD991-089E-4E7C-BE33-2886E8F404BA}"/>
                </a:ext>
              </a:extLst>
            </p:cNvPr>
            <p:cNvSpPr/>
            <p:nvPr/>
          </p:nvSpPr>
          <p:spPr>
            <a:xfrm>
              <a:off x="5209964" y="2449430"/>
              <a:ext cx="345455" cy="345455"/>
            </a:xfrm>
            <a:custGeom>
              <a:avLst/>
              <a:gdLst>
                <a:gd name="connsiteX0" fmla="*/ 345456 w 345455"/>
                <a:gd name="connsiteY0" fmla="*/ 172728 h 345455"/>
                <a:gd name="connsiteX1" fmla="*/ 172728 w 345455"/>
                <a:gd name="connsiteY1" fmla="*/ 345456 h 345455"/>
                <a:gd name="connsiteX2" fmla="*/ 0 w 345455"/>
                <a:gd name="connsiteY2" fmla="*/ 172728 h 345455"/>
                <a:gd name="connsiteX3" fmla="*/ 172728 w 345455"/>
                <a:gd name="connsiteY3" fmla="*/ 0 h 345455"/>
                <a:gd name="connsiteX4" fmla="*/ 345456 w 345455"/>
                <a:gd name="connsiteY4" fmla="*/ 172728 h 34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55" h="345455">
                  <a:moveTo>
                    <a:pt x="345456" y="172728"/>
                  </a:moveTo>
                  <a:cubicBezTo>
                    <a:pt x="345456" y="268123"/>
                    <a:pt x="268123" y="345456"/>
                    <a:pt x="172728" y="345456"/>
                  </a:cubicBezTo>
                  <a:cubicBezTo>
                    <a:pt x="77333" y="345456"/>
                    <a:pt x="0" y="268123"/>
                    <a:pt x="0" y="172728"/>
                  </a:cubicBezTo>
                  <a:cubicBezTo>
                    <a:pt x="0" y="77333"/>
                    <a:pt x="77333" y="0"/>
                    <a:pt x="172728" y="0"/>
                  </a:cubicBezTo>
                  <a:cubicBezTo>
                    <a:pt x="268123" y="0"/>
                    <a:pt x="345456" y="77333"/>
                    <a:pt x="345456" y="172728"/>
                  </a:cubicBezTo>
                  <a:close/>
                </a:path>
              </a:pathLst>
            </a:custGeom>
            <a:solidFill>
              <a:schemeClr val="tx2"/>
            </a:solidFill>
            <a:ln w="14100" cap="rnd">
              <a:solidFill>
                <a:schemeClr val="tx1"/>
              </a:solidFill>
              <a:prstDash val="solid"/>
              <a:round/>
            </a:ln>
          </p:spPr>
          <p:txBody>
            <a:bodyPr rtlCol="0" anchor="ctr"/>
            <a:lstStyle/>
            <a:p>
              <a:endParaRPr lang="es-ES" dirty="0"/>
            </a:p>
          </p:txBody>
        </p:sp>
        <p:sp>
          <p:nvSpPr>
            <p:cNvPr id="139" name="Forma libre: forma 138">
              <a:extLst>
                <a:ext uri="{FF2B5EF4-FFF2-40B4-BE49-F238E27FC236}">
                  <a16:creationId xmlns:a16="http://schemas.microsoft.com/office/drawing/2014/main" id="{20FF70B7-6BDB-4396-9EE4-DD2257B871AE}"/>
                </a:ext>
              </a:extLst>
            </p:cNvPr>
            <p:cNvSpPr/>
            <p:nvPr/>
          </p:nvSpPr>
          <p:spPr>
            <a:xfrm>
              <a:off x="5287101" y="2526840"/>
              <a:ext cx="190776" cy="190776"/>
            </a:xfrm>
            <a:custGeom>
              <a:avLst/>
              <a:gdLst>
                <a:gd name="connsiteX0" fmla="*/ 110100 w 190776"/>
                <a:gd name="connsiteY0" fmla="*/ 78979 h 190776"/>
                <a:gd name="connsiteX1" fmla="*/ 127513 w 190776"/>
                <a:gd name="connsiteY1" fmla="*/ 5729 h 190776"/>
                <a:gd name="connsiteX2" fmla="*/ 95999 w 190776"/>
                <a:gd name="connsiteY2" fmla="*/ 230 h 190776"/>
                <a:gd name="connsiteX3" fmla="*/ 408 w 190776"/>
                <a:gd name="connsiteY3" fmla="*/ 95414 h 190776"/>
                <a:gd name="connsiteX4" fmla="*/ 95592 w 190776"/>
                <a:gd name="connsiteY4" fmla="*/ 191005 h 190776"/>
                <a:gd name="connsiteX5" fmla="*/ 191183 w 190776"/>
                <a:gd name="connsiteY5" fmla="*/ 95821 h 190776"/>
                <a:gd name="connsiteX6" fmla="*/ 176864 w 190776"/>
                <a:gd name="connsiteY6" fmla="*/ 45350 h 19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776" h="190776">
                  <a:moveTo>
                    <a:pt x="110100" y="78979"/>
                  </a:moveTo>
                  <a:lnTo>
                    <a:pt x="127513" y="5729"/>
                  </a:lnTo>
                  <a:cubicBezTo>
                    <a:pt x="117403" y="2097"/>
                    <a:pt x="106742" y="237"/>
                    <a:pt x="95999" y="230"/>
                  </a:cubicBezTo>
                  <a:cubicBezTo>
                    <a:pt x="43318" y="117"/>
                    <a:pt x="520" y="42732"/>
                    <a:pt x="408" y="95414"/>
                  </a:cubicBezTo>
                  <a:cubicBezTo>
                    <a:pt x="295" y="148095"/>
                    <a:pt x="42911" y="190893"/>
                    <a:pt x="95592" y="191005"/>
                  </a:cubicBezTo>
                  <a:cubicBezTo>
                    <a:pt x="148273" y="191118"/>
                    <a:pt x="191071" y="148502"/>
                    <a:pt x="191183" y="95821"/>
                  </a:cubicBezTo>
                  <a:cubicBezTo>
                    <a:pt x="191222" y="77990"/>
                    <a:pt x="186261" y="60505"/>
                    <a:pt x="176864" y="45350"/>
                  </a:cubicBezTo>
                  <a:close/>
                </a:path>
              </a:pathLst>
            </a:custGeom>
            <a:solidFill>
              <a:schemeClr val="tx1"/>
            </a:solidFill>
            <a:ln w="7050" cap="flat">
              <a:noFill/>
              <a:prstDash val="solid"/>
              <a:miter/>
            </a:ln>
          </p:spPr>
          <p:txBody>
            <a:bodyPr rtlCol="0" anchor="ctr"/>
            <a:lstStyle/>
            <a:p>
              <a:endParaRPr lang="es-ES" dirty="0"/>
            </a:p>
          </p:txBody>
        </p:sp>
      </p:grpSp>
    </p:spTree>
    <p:extLst>
      <p:ext uri="{BB962C8B-B14F-4D97-AF65-F5344CB8AC3E}">
        <p14:creationId xmlns:p14="http://schemas.microsoft.com/office/powerpoint/2010/main" val="4122427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1+#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par>
                                <p:cTn id="20" presetID="42" presetClass="path" presetSubtype="0" accel="50000" decel="50000" fill="hold" nodeType="withEffect">
                                  <p:stCondLst>
                                    <p:cond delay="0"/>
                                  </p:stCondLst>
                                  <p:childTnLst>
                                    <p:animMotion origin="layout" path="M 0.04583 -0.0784 L 5.55556E-7 0.00031 " pathEditMode="relative" rAng="0" ptsTypes="AA">
                                      <p:cBhvr>
                                        <p:cTn id="21" dur="1000" fill="hold"/>
                                        <p:tgtEl>
                                          <p:spTgt spid="8"/>
                                        </p:tgtEl>
                                        <p:attrNameLst>
                                          <p:attrName>ppt_x</p:attrName>
                                          <p:attrName>ppt_y</p:attrName>
                                        </p:attrNameLst>
                                      </p:cBhvr>
                                      <p:rCtr x="-2292" y="3920"/>
                                    </p:animMotion>
                                  </p:childTnLst>
                                </p:cTn>
                              </p:par>
                              <p:par>
                                <p:cTn id="22" presetID="42" presetClass="path" presetSubtype="0" accel="50000" decel="50000" fill="hold" nodeType="withEffect">
                                  <p:stCondLst>
                                    <p:cond delay="0"/>
                                  </p:stCondLst>
                                  <p:childTnLst>
                                    <p:animMotion origin="layout" path="M 0.09132 -0.1642 L 2.77778E-7 0.00031 " pathEditMode="relative" rAng="0" ptsTypes="AA">
                                      <p:cBhvr>
                                        <p:cTn id="23" dur="1000" fill="hold"/>
                                        <p:tgtEl>
                                          <p:spTgt spid="9"/>
                                        </p:tgtEl>
                                        <p:attrNameLst>
                                          <p:attrName>ppt_x</p:attrName>
                                          <p:attrName>ppt_y</p:attrName>
                                        </p:attrNameLst>
                                      </p:cBhvr>
                                      <p:rCtr x="-4566" y="8210"/>
                                    </p:animMotion>
                                  </p:childTnLst>
                                </p:cTn>
                              </p:par>
                              <p:par>
                                <p:cTn id="24" presetID="42" presetClass="path" presetSubtype="0" accel="50000" decel="50000" fill="hold" nodeType="withEffect">
                                  <p:stCondLst>
                                    <p:cond delay="0"/>
                                  </p:stCondLst>
                                  <p:childTnLst>
                                    <p:animMotion origin="layout" path="M 0.13681 -0.24104 L 1.66667E-6 -6.17284E-7 " pathEditMode="relative" rAng="0" ptsTypes="AA">
                                      <p:cBhvr>
                                        <p:cTn id="25" dur="1000" fill="hold"/>
                                        <p:tgtEl>
                                          <p:spTgt spid="14"/>
                                        </p:tgtEl>
                                        <p:attrNameLst>
                                          <p:attrName>ppt_x</p:attrName>
                                          <p:attrName>ppt_y</p:attrName>
                                        </p:attrNameLst>
                                      </p:cBhvr>
                                      <p:rCtr x="-6910" y="11759"/>
                                    </p:animMotion>
                                  </p:childTnLst>
                                </p:cTn>
                              </p:par>
                              <p:par>
                                <p:cTn id="26" presetID="53" presetClass="entr" presetSubtype="16" fill="hold" nodeType="withEffect">
                                  <p:stCondLst>
                                    <p:cond delay="0"/>
                                  </p:stCondLst>
                                  <p:childTnLst>
                                    <p:set>
                                      <p:cBhvr>
                                        <p:cTn id="27" dur="1" fill="hold">
                                          <p:stCondLst>
                                            <p:cond delay="0"/>
                                          </p:stCondLst>
                                        </p:cTn>
                                        <p:tgtEl>
                                          <p:spTgt spid="135"/>
                                        </p:tgtEl>
                                        <p:attrNameLst>
                                          <p:attrName>style.visibility</p:attrName>
                                        </p:attrNameLst>
                                      </p:cBhvr>
                                      <p:to>
                                        <p:strVal val="visible"/>
                                      </p:to>
                                    </p:set>
                                    <p:anim calcmode="lin" valueType="num">
                                      <p:cBhvr>
                                        <p:cTn id="28" dur="250" fill="hold"/>
                                        <p:tgtEl>
                                          <p:spTgt spid="135"/>
                                        </p:tgtEl>
                                        <p:attrNameLst>
                                          <p:attrName>ppt_w</p:attrName>
                                        </p:attrNameLst>
                                      </p:cBhvr>
                                      <p:tavLst>
                                        <p:tav tm="0">
                                          <p:val>
                                            <p:fltVal val="0"/>
                                          </p:val>
                                        </p:tav>
                                        <p:tav tm="100000">
                                          <p:val>
                                            <p:strVal val="#ppt_w"/>
                                          </p:val>
                                        </p:tav>
                                      </p:tavLst>
                                    </p:anim>
                                    <p:anim calcmode="lin" valueType="num">
                                      <p:cBhvr>
                                        <p:cTn id="29" dur="250" fill="hold"/>
                                        <p:tgtEl>
                                          <p:spTgt spid="135"/>
                                        </p:tgtEl>
                                        <p:attrNameLst>
                                          <p:attrName>ppt_h</p:attrName>
                                        </p:attrNameLst>
                                      </p:cBhvr>
                                      <p:tavLst>
                                        <p:tav tm="0">
                                          <p:val>
                                            <p:fltVal val="0"/>
                                          </p:val>
                                        </p:tav>
                                        <p:tav tm="100000">
                                          <p:val>
                                            <p:strVal val="#ppt_h"/>
                                          </p:val>
                                        </p:tav>
                                      </p:tavLst>
                                    </p:anim>
                                    <p:animEffect transition="in" filter="fade">
                                      <p:cBhvr>
                                        <p:cTn id="30" dur="25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87AD5185-40B5-43AC-B897-09C9DFD508F9}"/>
              </a:ext>
            </a:extLst>
          </p:cNvPr>
          <p:cNvSpPr>
            <a:spLocks noGrp="1"/>
          </p:cNvSpPr>
          <p:nvPr>
            <p:ph type="title"/>
          </p:nvPr>
        </p:nvSpPr>
        <p:spPr>
          <a:xfrm>
            <a:off x="628650" y="274638"/>
            <a:ext cx="7886700" cy="661533"/>
          </a:xfrm>
        </p:spPr>
        <p:txBody>
          <a:bodyPr/>
          <a:lstStyle/>
          <a:p>
            <a:r>
              <a:rPr lang="en-GB" dirty="0"/>
              <a:t>CTIL - Component Testing In Large</a:t>
            </a:r>
            <a:endParaRPr lang="en-US" dirty="0">
              <a:solidFill>
                <a:schemeClr val="accent2"/>
              </a:solidFill>
            </a:endParaRPr>
          </a:p>
        </p:txBody>
      </p:sp>
      <p:sp>
        <p:nvSpPr>
          <p:cNvPr id="7" name="TextBox 6">
            <a:extLst>
              <a:ext uri="{FF2B5EF4-FFF2-40B4-BE49-F238E27FC236}">
                <a16:creationId xmlns:a16="http://schemas.microsoft.com/office/drawing/2014/main" id="{9BEC2A48-D049-484E-8B40-246A3247B38B}"/>
              </a:ext>
            </a:extLst>
          </p:cNvPr>
          <p:cNvSpPr txBox="1"/>
          <p:nvPr/>
        </p:nvSpPr>
        <p:spPr>
          <a:xfrm>
            <a:off x="486227" y="979526"/>
            <a:ext cx="6291944" cy="369332"/>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T</a:t>
            </a:r>
            <a:r>
              <a:rPr lang="vi-VN" b="1" i="1" dirty="0">
                <a:latin typeface="Times New Roman" panose="02020603050405020304" pitchFamily="18" charset="0"/>
                <a:cs typeface="Times New Roman" panose="02020603050405020304" pitchFamily="18" charset="0"/>
              </a:rPr>
              <a:t>hành phần A và thành phần C vẫn chưa được phát triển</a:t>
            </a:r>
            <a:r>
              <a:rPr lang="en-US" b="1" i="1" dirty="0">
                <a:latin typeface="Times New Roman" panose="02020603050405020304" pitchFamily="18" charset="0"/>
                <a:cs typeface="Times New Roman" panose="02020603050405020304" pitchFamily="18" charset="0"/>
              </a:rPr>
              <a:t> ?</a:t>
            </a:r>
            <a:endParaRPr lang="en-GB" b="1" i="1" dirty="0">
              <a:latin typeface="Times New Roman" panose="02020603050405020304" pitchFamily="18" charset="0"/>
              <a:cs typeface="Times New Roman" panose="02020603050405020304" pitchFamily="18" charset="0"/>
            </a:endParaRPr>
          </a:p>
        </p:txBody>
      </p:sp>
      <p:pic>
        <p:nvPicPr>
          <p:cNvPr id="3076" name="Picture 4">
            <a:extLst>
              <a:ext uri="{FF2B5EF4-FFF2-40B4-BE49-F238E27FC236}">
                <a16:creationId xmlns:a16="http://schemas.microsoft.com/office/drawing/2014/main" id="{D9A11159-E6A1-4301-A029-289754A8CF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157" y="2220346"/>
            <a:ext cx="521017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641DA81-E535-41B5-AB2E-8839314C46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6332" y="605404"/>
            <a:ext cx="2447955" cy="1984828"/>
          </a:xfrm>
          <a:prstGeom prst="rect">
            <a:avLst/>
          </a:prstGeom>
        </p:spPr>
      </p:pic>
    </p:spTree>
    <p:extLst>
      <p:ext uri="{BB962C8B-B14F-4D97-AF65-F5344CB8AC3E}">
        <p14:creationId xmlns:p14="http://schemas.microsoft.com/office/powerpoint/2010/main" val="2253201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135326-3F27-444C-9ADF-42158382D622}"/>
              </a:ext>
            </a:extLst>
          </p:cNvPr>
          <p:cNvSpPr>
            <a:spLocks noGrp="1"/>
          </p:cNvSpPr>
          <p:nvPr>
            <p:ph type="title"/>
          </p:nvPr>
        </p:nvSpPr>
        <p:spPr/>
        <p:txBody>
          <a:bodyPr/>
          <a:lstStyle/>
          <a:p>
            <a:r>
              <a:rPr lang="en-US" dirty="0"/>
              <a:t>Integration testing</a:t>
            </a:r>
            <a:endParaRPr lang="en-GB" dirty="0"/>
          </a:p>
        </p:txBody>
      </p:sp>
      <p:sp>
        <p:nvSpPr>
          <p:cNvPr id="4" name="Text Placeholder 3">
            <a:extLst>
              <a:ext uri="{FF2B5EF4-FFF2-40B4-BE49-F238E27FC236}">
                <a16:creationId xmlns:a16="http://schemas.microsoft.com/office/drawing/2014/main" id="{0B263A12-53E0-496A-983D-64AFD57480C1}"/>
              </a:ext>
            </a:extLst>
          </p:cNvPr>
          <p:cNvSpPr>
            <a:spLocks noGrp="1"/>
          </p:cNvSpPr>
          <p:nvPr>
            <p:ph type="body" idx="1"/>
          </p:nvPr>
        </p:nvSpPr>
        <p:spPr/>
        <p:txBody>
          <a:bodyPr/>
          <a:lstStyle/>
          <a:p>
            <a:r>
              <a:rPr lang="en-US" dirty="0" err="1"/>
              <a:t>Vũ</a:t>
            </a:r>
            <a:endParaRPr lang="en-GB" dirty="0"/>
          </a:p>
        </p:txBody>
      </p:sp>
      <p:sp>
        <p:nvSpPr>
          <p:cNvPr id="5" name="Text Placeholder 4">
            <a:extLst>
              <a:ext uri="{FF2B5EF4-FFF2-40B4-BE49-F238E27FC236}">
                <a16:creationId xmlns:a16="http://schemas.microsoft.com/office/drawing/2014/main" id="{910F7476-B918-4F5A-B3B8-CA0C392A3894}"/>
              </a:ext>
            </a:extLst>
          </p:cNvPr>
          <p:cNvSpPr>
            <a:spLocks noGrp="1"/>
          </p:cNvSpPr>
          <p:nvPr>
            <p:ph type="body" idx="10"/>
          </p:nvPr>
        </p:nvSpPr>
        <p:spPr/>
        <p:txBody>
          <a:bodyPr/>
          <a:lstStyle/>
          <a:p>
            <a:r>
              <a:rPr lang="en-US" dirty="0"/>
              <a:t>2</a:t>
            </a:r>
            <a:endParaRPr lang="en-GB" dirty="0"/>
          </a:p>
        </p:txBody>
      </p:sp>
    </p:spTree>
    <p:extLst>
      <p:ext uri="{BB962C8B-B14F-4D97-AF65-F5344CB8AC3E}">
        <p14:creationId xmlns:p14="http://schemas.microsoft.com/office/powerpoint/2010/main" val="405245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s-ES" dirty="0" err="1">
                <a:solidFill>
                  <a:schemeClr val="accent2"/>
                </a:solidFill>
              </a:rPr>
              <a:t>Định</a:t>
            </a:r>
            <a:r>
              <a:rPr lang="es-ES" dirty="0">
                <a:solidFill>
                  <a:schemeClr val="accent2"/>
                </a:solidFill>
              </a:rPr>
              <a:t> </a:t>
            </a:r>
            <a:r>
              <a:rPr lang="es-ES" dirty="0" err="1">
                <a:solidFill>
                  <a:schemeClr val="accent2"/>
                </a:solidFill>
              </a:rPr>
              <a:t>nghĩa</a:t>
            </a:r>
            <a:endParaRPr lang="en-US" dirty="0">
              <a:solidFill>
                <a:schemeClr val="accent2"/>
              </a:solidFill>
            </a:endParaRPr>
          </a:p>
        </p:txBody>
      </p:sp>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789098" y="1449616"/>
            <a:ext cx="4224183" cy="2292784"/>
          </a:xfrm>
        </p:spPr>
        <p:txBody>
          <a:bodyPr>
            <a:noAutofit/>
          </a:bodyPr>
          <a:lstStyle/>
          <a:p>
            <a:pPr>
              <a:buFont typeface="Wingdings" panose="05000000000000000000" pitchFamily="2" charset="2"/>
              <a:buChar char="§"/>
            </a:pPr>
            <a:r>
              <a:rPr lang="vi-VN" dirty="0"/>
              <a:t>là một giai đoạn trong kiểm thử phần mềm</a:t>
            </a:r>
            <a:r>
              <a:rPr lang="en-US" dirty="0"/>
              <a:t>. </a:t>
            </a:r>
            <a:r>
              <a:rPr lang="vi-VN" dirty="0"/>
              <a:t>Mỗi môđun phần mềm riêng biệt được kết hợp lại và kiểm thử theo nhóm.</a:t>
            </a:r>
            <a:endParaRPr lang="en-US" dirty="0"/>
          </a:p>
          <a:p>
            <a:pPr>
              <a:buFont typeface="Wingdings" panose="05000000000000000000" pitchFamily="2" charset="2"/>
              <a:buChar char="§"/>
            </a:pPr>
            <a:r>
              <a:rPr lang="vi-VN" dirty="0"/>
              <a:t>xảy ra sau kiểm thử đơn vị (Unit Test) và trước kiểm thử xác nhận</a:t>
            </a:r>
            <a:endParaRPr lang="en-US" dirty="0"/>
          </a:p>
        </p:txBody>
      </p:sp>
      <p:sp>
        <p:nvSpPr>
          <p:cNvPr id="3" name="Marcador de contenido 2">
            <a:extLst>
              <a:ext uri="{FF2B5EF4-FFF2-40B4-BE49-F238E27FC236}">
                <a16:creationId xmlns:a16="http://schemas.microsoft.com/office/drawing/2014/main" id="{0DEFB290-59F7-4C59-8161-AC9767D8133F}"/>
              </a:ext>
            </a:extLst>
          </p:cNvPr>
          <p:cNvSpPr>
            <a:spLocks noGrp="1"/>
          </p:cNvSpPr>
          <p:nvPr>
            <p:ph sz="half" idx="11"/>
          </p:nvPr>
        </p:nvSpPr>
        <p:spPr>
          <a:xfrm>
            <a:off x="723899" y="1140710"/>
            <a:ext cx="4224183" cy="360513"/>
          </a:xfrm>
        </p:spPr>
        <p:txBody>
          <a:bodyPr>
            <a:noAutofit/>
          </a:bodyPr>
          <a:lstStyle/>
          <a:p>
            <a:r>
              <a:rPr lang="en-US" dirty="0" err="1"/>
              <a:t>Kiểm</a:t>
            </a:r>
            <a:r>
              <a:rPr lang="en-US" dirty="0"/>
              <a:t> </a:t>
            </a:r>
            <a:r>
              <a:rPr lang="en-US" dirty="0" err="1"/>
              <a:t>thử</a:t>
            </a:r>
            <a:r>
              <a:rPr lang="en-US" dirty="0"/>
              <a:t> </a:t>
            </a:r>
            <a:r>
              <a:rPr lang="en-US" dirty="0" err="1"/>
              <a:t>tích</a:t>
            </a:r>
            <a:r>
              <a:rPr lang="en-US" dirty="0"/>
              <a:t> </a:t>
            </a:r>
            <a:r>
              <a:rPr lang="en-US" dirty="0" err="1"/>
              <a:t>hợp</a:t>
            </a:r>
            <a:r>
              <a:rPr lang="en-US" dirty="0"/>
              <a:t> (Integration testing) </a:t>
            </a:r>
          </a:p>
        </p:txBody>
      </p:sp>
      <p:grpSp>
        <p:nvGrpSpPr>
          <p:cNvPr id="30" name="Gráfico 3">
            <a:extLst>
              <a:ext uri="{FF2B5EF4-FFF2-40B4-BE49-F238E27FC236}">
                <a16:creationId xmlns:a16="http://schemas.microsoft.com/office/drawing/2014/main" id="{EEF882FC-3FCB-4CA9-B483-3AE9876C2A58}"/>
              </a:ext>
            </a:extLst>
          </p:cNvPr>
          <p:cNvGrpSpPr/>
          <p:nvPr/>
        </p:nvGrpSpPr>
        <p:grpSpPr>
          <a:xfrm rot="10393818">
            <a:off x="6625991" y="2627378"/>
            <a:ext cx="1821823" cy="1650594"/>
            <a:chOff x="4867752" y="3215284"/>
            <a:chExt cx="1199436" cy="1086704"/>
          </a:xfrm>
          <a:solidFill>
            <a:schemeClr val="accent1"/>
          </a:solidFill>
        </p:grpSpPr>
        <p:sp>
          <p:nvSpPr>
            <p:cNvPr id="31" name="Forma libre: forma 30">
              <a:extLst>
                <a:ext uri="{FF2B5EF4-FFF2-40B4-BE49-F238E27FC236}">
                  <a16:creationId xmlns:a16="http://schemas.microsoft.com/office/drawing/2014/main" id="{2D9DCCED-02B4-48EF-9C5A-EECA8126F184}"/>
                </a:ext>
              </a:extLst>
            </p:cNvPr>
            <p:cNvSpPr/>
            <p:nvPr/>
          </p:nvSpPr>
          <p:spPr>
            <a:xfrm>
              <a:off x="5362176" y="3282401"/>
              <a:ext cx="450090" cy="1019587"/>
            </a:xfrm>
            <a:custGeom>
              <a:avLst/>
              <a:gdLst>
                <a:gd name="connsiteX0" fmla="*/ 372795 w 450090"/>
                <a:gd name="connsiteY0" fmla="*/ 416680 h 1019587"/>
                <a:gd name="connsiteX1" fmla="*/ 347696 w 450090"/>
                <a:gd name="connsiteY1" fmla="*/ 362958 h 1019587"/>
                <a:gd name="connsiteX2" fmla="*/ 285726 w 450090"/>
                <a:gd name="connsiteY2" fmla="*/ 462576 h 1019587"/>
                <a:gd name="connsiteX3" fmla="*/ 318720 w 450090"/>
                <a:gd name="connsiteY3" fmla="*/ 307967 h 1019587"/>
                <a:gd name="connsiteX4" fmla="*/ 295949 w 450090"/>
                <a:gd name="connsiteY4" fmla="*/ 269262 h 1019587"/>
                <a:gd name="connsiteX5" fmla="*/ 250475 w 450090"/>
                <a:gd name="connsiteY5" fmla="*/ 353440 h 1019587"/>
                <a:gd name="connsiteX6" fmla="*/ 266972 w 450090"/>
                <a:gd name="connsiteY6" fmla="*/ 224987 h 1019587"/>
                <a:gd name="connsiteX7" fmla="*/ 243355 w 450090"/>
                <a:gd name="connsiteY7" fmla="*/ 192556 h 1019587"/>
                <a:gd name="connsiteX8" fmla="*/ 208738 w 450090"/>
                <a:gd name="connsiteY8" fmla="*/ 279414 h 1019587"/>
                <a:gd name="connsiteX9" fmla="*/ 204932 w 450090"/>
                <a:gd name="connsiteY9" fmla="*/ 145885 h 1019587"/>
                <a:gd name="connsiteX10" fmla="*/ 170809 w 450090"/>
                <a:gd name="connsiteY10" fmla="*/ 110211 h 1019587"/>
                <a:gd name="connsiteX11" fmla="*/ 133937 w 450090"/>
                <a:gd name="connsiteY11" fmla="*/ 202709 h 1019587"/>
                <a:gd name="connsiteX12" fmla="*/ 130271 w 450090"/>
                <a:gd name="connsiteY12" fmla="*/ 73974 h 1019587"/>
                <a:gd name="connsiteX13" fmla="*/ 100378 w 450090"/>
                <a:gd name="connsiteY13" fmla="*/ 51272 h 1019587"/>
                <a:gd name="connsiteX14" fmla="*/ 77959 w 450090"/>
                <a:gd name="connsiteY14" fmla="*/ 108096 h 1019587"/>
                <a:gd name="connsiteX15" fmla="*/ 75985 w 450090"/>
                <a:gd name="connsiteY15" fmla="*/ 34986 h 1019587"/>
                <a:gd name="connsiteX16" fmla="*/ 408 w 450090"/>
                <a:gd name="connsiteY16" fmla="*/ 229 h 1019587"/>
                <a:gd name="connsiteX17" fmla="*/ 408 w 450090"/>
                <a:gd name="connsiteY17" fmla="*/ 229 h 1019587"/>
                <a:gd name="connsiteX18" fmla="*/ 428914 w 450090"/>
                <a:gd name="connsiteY18" fmla="*/ 1019817 h 1019587"/>
                <a:gd name="connsiteX19" fmla="*/ 428914 w 450090"/>
                <a:gd name="connsiteY19" fmla="*/ 1019817 h 1019587"/>
                <a:gd name="connsiteX20" fmla="*/ 426517 w 450090"/>
                <a:gd name="connsiteY20" fmla="*/ 578480 h 1019587"/>
                <a:gd name="connsiteX21" fmla="*/ 377871 w 450090"/>
                <a:gd name="connsiteY21" fmla="*/ 651871 h 1019587"/>
                <a:gd name="connsiteX22" fmla="*/ 411429 w 450090"/>
                <a:gd name="connsiteY22" fmla="*/ 520739 h 1019587"/>
                <a:gd name="connsiteX23" fmla="*/ 394227 w 450090"/>
                <a:gd name="connsiteY23" fmla="*/ 469556 h 1019587"/>
                <a:gd name="connsiteX24" fmla="*/ 342973 w 450090"/>
                <a:gd name="connsiteY24" fmla="*/ 551266 h 1019587"/>
                <a:gd name="connsiteX25" fmla="*/ 372795 w 450090"/>
                <a:gd name="connsiteY25" fmla="*/ 416680 h 1019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50090" h="1019587">
                  <a:moveTo>
                    <a:pt x="372795" y="416680"/>
                  </a:moveTo>
                  <a:cubicBezTo>
                    <a:pt x="364523" y="397879"/>
                    <a:pt x="356156" y="379972"/>
                    <a:pt x="347696" y="362958"/>
                  </a:cubicBezTo>
                  <a:lnTo>
                    <a:pt x="285726" y="462576"/>
                  </a:lnTo>
                  <a:cubicBezTo>
                    <a:pt x="285726" y="462576"/>
                    <a:pt x="304550" y="375930"/>
                    <a:pt x="318720" y="307967"/>
                  </a:cubicBezTo>
                  <a:cubicBezTo>
                    <a:pt x="311153" y="294525"/>
                    <a:pt x="303563" y="281623"/>
                    <a:pt x="295949" y="269262"/>
                  </a:cubicBezTo>
                  <a:lnTo>
                    <a:pt x="250475" y="353440"/>
                  </a:lnTo>
                  <a:cubicBezTo>
                    <a:pt x="250475" y="353440"/>
                    <a:pt x="259217" y="286746"/>
                    <a:pt x="266972" y="224987"/>
                  </a:cubicBezTo>
                  <a:cubicBezTo>
                    <a:pt x="259076" y="213660"/>
                    <a:pt x="251204" y="202850"/>
                    <a:pt x="243355" y="192556"/>
                  </a:cubicBezTo>
                  <a:lnTo>
                    <a:pt x="208738" y="279414"/>
                  </a:lnTo>
                  <a:cubicBezTo>
                    <a:pt x="208738" y="279414"/>
                    <a:pt x="206976" y="207926"/>
                    <a:pt x="204932" y="145885"/>
                  </a:cubicBezTo>
                  <a:cubicBezTo>
                    <a:pt x="193369" y="132913"/>
                    <a:pt x="181948" y="121068"/>
                    <a:pt x="170809" y="110211"/>
                  </a:cubicBezTo>
                  <a:lnTo>
                    <a:pt x="133937" y="202709"/>
                  </a:lnTo>
                  <a:cubicBezTo>
                    <a:pt x="133937" y="202709"/>
                    <a:pt x="132245" y="134816"/>
                    <a:pt x="130271" y="73974"/>
                  </a:cubicBezTo>
                  <a:cubicBezTo>
                    <a:pt x="119907" y="65443"/>
                    <a:pt x="109896" y="57970"/>
                    <a:pt x="100378" y="51272"/>
                  </a:cubicBezTo>
                  <a:lnTo>
                    <a:pt x="77959" y="108096"/>
                  </a:lnTo>
                  <a:cubicBezTo>
                    <a:pt x="77959" y="108096"/>
                    <a:pt x="77113" y="75384"/>
                    <a:pt x="75985" y="34986"/>
                  </a:cubicBezTo>
                  <a:cubicBezTo>
                    <a:pt x="30230" y="7279"/>
                    <a:pt x="408" y="229"/>
                    <a:pt x="408" y="229"/>
                  </a:cubicBezTo>
                  <a:lnTo>
                    <a:pt x="408" y="229"/>
                  </a:lnTo>
                  <a:lnTo>
                    <a:pt x="428914" y="1019817"/>
                  </a:lnTo>
                  <a:lnTo>
                    <a:pt x="428914" y="1019817"/>
                  </a:lnTo>
                  <a:cubicBezTo>
                    <a:pt x="428914" y="1019817"/>
                    <a:pt x="479040" y="811275"/>
                    <a:pt x="426517" y="578480"/>
                  </a:cubicBezTo>
                  <a:lnTo>
                    <a:pt x="377871" y="651871"/>
                  </a:lnTo>
                  <a:cubicBezTo>
                    <a:pt x="377871" y="651871"/>
                    <a:pt x="395496" y="583767"/>
                    <a:pt x="411429" y="520739"/>
                  </a:cubicBezTo>
                  <a:cubicBezTo>
                    <a:pt x="406283" y="503678"/>
                    <a:pt x="400643" y="486617"/>
                    <a:pt x="394227" y="469556"/>
                  </a:cubicBezTo>
                  <a:lnTo>
                    <a:pt x="342973" y="551266"/>
                  </a:lnTo>
                  <a:cubicBezTo>
                    <a:pt x="342973" y="551266"/>
                    <a:pt x="359047" y="480554"/>
                    <a:pt x="372795" y="416680"/>
                  </a:cubicBezTo>
                  <a:close/>
                </a:path>
              </a:pathLst>
            </a:custGeom>
            <a:grpFill/>
            <a:ln w="14100" cap="rnd">
              <a:solidFill>
                <a:schemeClr val="tx1"/>
              </a:solidFill>
              <a:prstDash val="solid"/>
              <a:round/>
            </a:ln>
          </p:spPr>
          <p:txBody>
            <a:bodyPr rtlCol="0" anchor="ctr"/>
            <a:lstStyle/>
            <a:p>
              <a:endParaRPr lang="es-ES" dirty="0"/>
            </a:p>
          </p:txBody>
        </p:sp>
        <p:sp>
          <p:nvSpPr>
            <p:cNvPr id="32" name="Forma libre: forma 31">
              <a:extLst>
                <a:ext uri="{FF2B5EF4-FFF2-40B4-BE49-F238E27FC236}">
                  <a16:creationId xmlns:a16="http://schemas.microsoft.com/office/drawing/2014/main" id="{2B82313F-391E-4F3D-9BAF-E70C48FDFDA1}"/>
                </a:ext>
              </a:extLst>
            </p:cNvPr>
            <p:cNvSpPr/>
            <p:nvPr/>
          </p:nvSpPr>
          <p:spPr>
            <a:xfrm>
              <a:off x="5756983" y="3215284"/>
              <a:ext cx="310205" cy="1084378"/>
            </a:xfrm>
            <a:custGeom>
              <a:avLst/>
              <a:gdLst>
                <a:gd name="connsiteX0" fmla="*/ 291295 w 310205"/>
                <a:gd name="connsiteY0" fmla="*/ 553170 h 1084378"/>
                <a:gd name="connsiteX1" fmla="*/ 300531 w 310205"/>
                <a:gd name="connsiteY1" fmla="*/ 494513 h 1084378"/>
                <a:gd name="connsiteX2" fmla="*/ 193440 w 310205"/>
                <a:gd name="connsiteY2" fmla="*/ 542454 h 1084378"/>
                <a:gd name="connsiteX3" fmla="*/ 307299 w 310205"/>
                <a:gd name="connsiteY3" fmla="*/ 432754 h 1084378"/>
                <a:gd name="connsiteX4" fmla="*/ 310119 w 310205"/>
                <a:gd name="connsiteY4" fmla="*/ 387986 h 1084378"/>
                <a:gd name="connsiteX5" fmla="*/ 225518 w 310205"/>
                <a:gd name="connsiteY5" fmla="*/ 432260 h 1084378"/>
                <a:gd name="connsiteX6" fmla="*/ 310613 w 310205"/>
                <a:gd name="connsiteY6" fmla="*/ 335251 h 1084378"/>
                <a:gd name="connsiteX7" fmla="*/ 309203 w 310205"/>
                <a:gd name="connsiteY7" fmla="*/ 295206 h 1084378"/>
                <a:gd name="connsiteX8" fmla="*/ 231651 w 310205"/>
                <a:gd name="connsiteY8" fmla="*/ 347800 h 1084378"/>
                <a:gd name="connsiteX9" fmla="*/ 303210 w 310205"/>
                <a:gd name="connsiteY9" fmla="*/ 234998 h 1084378"/>
                <a:gd name="connsiteX10" fmla="*/ 294891 w 310205"/>
                <a:gd name="connsiteY10" fmla="*/ 186352 h 1084378"/>
                <a:gd name="connsiteX11" fmla="*/ 212616 w 310205"/>
                <a:gd name="connsiteY11" fmla="*/ 242330 h 1084378"/>
                <a:gd name="connsiteX12" fmla="*/ 281637 w 310205"/>
                <a:gd name="connsiteY12" fmla="*/ 133617 h 1084378"/>
                <a:gd name="connsiteX13" fmla="*/ 269511 w 310205"/>
                <a:gd name="connsiteY13" fmla="*/ 98367 h 1084378"/>
                <a:gd name="connsiteX14" fmla="*/ 218891 w 310205"/>
                <a:gd name="connsiteY14" fmla="*/ 132771 h 1084378"/>
                <a:gd name="connsiteX15" fmla="*/ 258160 w 310205"/>
                <a:gd name="connsiteY15" fmla="*/ 71083 h 1084378"/>
                <a:gd name="connsiteX16" fmla="*/ 215436 w 310205"/>
                <a:gd name="connsiteY16" fmla="*/ 229 h 1084378"/>
                <a:gd name="connsiteX17" fmla="*/ 215436 w 310205"/>
                <a:gd name="connsiteY17" fmla="*/ 229 h 1084378"/>
                <a:gd name="connsiteX18" fmla="*/ 408 w 310205"/>
                <a:gd name="connsiteY18" fmla="*/ 1084608 h 1084378"/>
                <a:gd name="connsiteX19" fmla="*/ 408 w 310205"/>
                <a:gd name="connsiteY19" fmla="*/ 1084608 h 1084378"/>
                <a:gd name="connsiteX20" fmla="*/ 245329 w 310205"/>
                <a:gd name="connsiteY20" fmla="*/ 717438 h 1084378"/>
                <a:gd name="connsiteX21" fmla="*/ 164182 w 310205"/>
                <a:gd name="connsiteY21" fmla="*/ 751208 h 1084378"/>
                <a:gd name="connsiteX22" fmla="*/ 265280 w 310205"/>
                <a:gd name="connsiteY22" fmla="*/ 661248 h 1084378"/>
                <a:gd name="connsiteX23" fmla="*/ 279733 w 310205"/>
                <a:gd name="connsiteY23" fmla="*/ 609289 h 1084378"/>
                <a:gd name="connsiteX24" fmla="*/ 191536 w 310205"/>
                <a:gd name="connsiteY24" fmla="*/ 648276 h 1084378"/>
                <a:gd name="connsiteX25" fmla="*/ 291295 w 310205"/>
                <a:gd name="connsiteY25" fmla="*/ 553170 h 10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0205" h="1084378">
                  <a:moveTo>
                    <a:pt x="291295" y="553170"/>
                  </a:moveTo>
                  <a:cubicBezTo>
                    <a:pt x="294961" y="533006"/>
                    <a:pt x="297993" y="513478"/>
                    <a:pt x="300531" y="494513"/>
                  </a:cubicBezTo>
                  <a:lnTo>
                    <a:pt x="193440" y="542454"/>
                  </a:lnTo>
                  <a:cubicBezTo>
                    <a:pt x="193440" y="542454"/>
                    <a:pt x="257525" y="481188"/>
                    <a:pt x="307299" y="432754"/>
                  </a:cubicBezTo>
                  <a:cubicBezTo>
                    <a:pt x="308568" y="417385"/>
                    <a:pt x="309508" y="402462"/>
                    <a:pt x="310119" y="387986"/>
                  </a:cubicBezTo>
                  <a:lnTo>
                    <a:pt x="225518" y="432260"/>
                  </a:lnTo>
                  <a:cubicBezTo>
                    <a:pt x="225518" y="432260"/>
                    <a:pt x="269863" y="381923"/>
                    <a:pt x="310613" y="335251"/>
                  </a:cubicBezTo>
                  <a:cubicBezTo>
                    <a:pt x="310613" y="321151"/>
                    <a:pt x="309978" y="308108"/>
                    <a:pt x="309203" y="295206"/>
                  </a:cubicBezTo>
                  <a:lnTo>
                    <a:pt x="231651" y="347800"/>
                  </a:lnTo>
                  <a:cubicBezTo>
                    <a:pt x="231651" y="347800"/>
                    <a:pt x="270145" y="287592"/>
                    <a:pt x="303210" y="234998"/>
                  </a:cubicBezTo>
                  <a:cubicBezTo>
                    <a:pt x="300883" y="217725"/>
                    <a:pt x="298063" y="201581"/>
                    <a:pt x="294891" y="186352"/>
                  </a:cubicBezTo>
                  <a:lnTo>
                    <a:pt x="212616" y="242330"/>
                  </a:lnTo>
                  <a:cubicBezTo>
                    <a:pt x="212616" y="242330"/>
                    <a:pt x="249136" y="185154"/>
                    <a:pt x="281637" y="133617"/>
                  </a:cubicBezTo>
                  <a:cubicBezTo>
                    <a:pt x="277759" y="120786"/>
                    <a:pt x="273670" y="108942"/>
                    <a:pt x="269511" y="98367"/>
                  </a:cubicBezTo>
                  <a:lnTo>
                    <a:pt x="218891" y="132771"/>
                  </a:lnTo>
                  <a:cubicBezTo>
                    <a:pt x="218891" y="132771"/>
                    <a:pt x="236586" y="105206"/>
                    <a:pt x="258160" y="71083"/>
                  </a:cubicBezTo>
                  <a:cubicBezTo>
                    <a:pt x="236093" y="22437"/>
                    <a:pt x="215436" y="229"/>
                    <a:pt x="215436" y="229"/>
                  </a:cubicBezTo>
                  <a:lnTo>
                    <a:pt x="215436" y="229"/>
                  </a:lnTo>
                  <a:lnTo>
                    <a:pt x="408" y="1084608"/>
                  </a:lnTo>
                  <a:lnTo>
                    <a:pt x="408" y="1084608"/>
                  </a:lnTo>
                  <a:cubicBezTo>
                    <a:pt x="408" y="1084608"/>
                    <a:pt x="158612" y="939798"/>
                    <a:pt x="245329" y="717438"/>
                  </a:cubicBezTo>
                  <a:lnTo>
                    <a:pt x="164182" y="751208"/>
                  </a:lnTo>
                  <a:cubicBezTo>
                    <a:pt x="164182" y="751208"/>
                    <a:pt x="216846" y="704606"/>
                    <a:pt x="265280" y="661248"/>
                  </a:cubicBezTo>
                  <a:cubicBezTo>
                    <a:pt x="270639" y="644328"/>
                    <a:pt x="275456" y="627008"/>
                    <a:pt x="279733" y="609289"/>
                  </a:cubicBezTo>
                  <a:lnTo>
                    <a:pt x="191536" y="648276"/>
                  </a:lnTo>
                  <a:cubicBezTo>
                    <a:pt x="191536" y="648276"/>
                    <a:pt x="244130" y="598361"/>
                    <a:pt x="291295" y="553170"/>
                  </a:cubicBezTo>
                  <a:close/>
                </a:path>
              </a:pathLst>
            </a:custGeom>
            <a:grpFill/>
            <a:ln w="14100" cap="rnd">
              <a:solidFill>
                <a:schemeClr val="tx1"/>
              </a:solidFill>
              <a:prstDash val="solid"/>
              <a:round/>
            </a:ln>
          </p:spPr>
          <p:txBody>
            <a:bodyPr rtlCol="0" anchor="ctr"/>
            <a:lstStyle/>
            <a:p>
              <a:endParaRPr lang="es-ES" dirty="0"/>
            </a:p>
          </p:txBody>
        </p:sp>
        <p:sp>
          <p:nvSpPr>
            <p:cNvPr id="33" name="Forma libre: forma 32">
              <a:extLst>
                <a:ext uri="{FF2B5EF4-FFF2-40B4-BE49-F238E27FC236}">
                  <a16:creationId xmlns:a16="http://schemas.microsoft.com/office/drawing/2014/main" id="{2E489E52-ED2A-4A1F-8562-A1B3DB8E8DAD}"/>
                </a:ext>
              </a:extLst>
            </p:cNvPr>
            <p:cNvSpPr/>
            <p:nvPr/>
          </p:nvSpPr>
          <p:spPr>
            <a:xfrm>
              <a:off x="4954821" y="3560483"/>
              <a:ext cx="830362" cy="733680"/>
            </a:xfrm>
            <a:custGeom>
              <a:avLst/>
              <a:gdLst>
                <a:gd name="connsiteX0" fmla="*/ 516829 w 830362"/>
                <a:gd name="connsiteY0" fmla="*/ 215656 h 733680"/>
                <a:gd name="connsiteX1" fmla="*/ 470721 w 830362"/>
                <a:gd name="connsiteY1" fmla="*/ 178220 h 733680"/>
                <a:gd name="connsiteX2" fmla="*/ 458524 w 830362"/>
                <a:gd name="connsiteY2" fmla="*/ 294899 h 733680"/>
                <a:gd name="connsiteX3" fmla="*/ 420665 w 830362"/>
                <a:gd name="connsiteY3" fmla="*/ 141418 h 733680"/>
                <a:gd name="connsiteX4" fmla="*/ 383299 w 830362"/>
                <a:gd name="connsiteY4" fmla="*/ 116531 h 733680"/>
                <a:gd name="connsiteX5" fmla="*/ 379140 w 830362"/>
                <a:gd name="connsiteY5" fmla="*/ 212131 h 733680"/>
                <a:gd name="connsiteX6" fmla="*/ 337897 w 830362"/>
                <a:gd name="connsiteY6" fmla="*/ 89388 h 733680"/>
                <a:gd name="connsiteX7" fmla="*/ 302646 w 830362"/>
                <a:gd name="connsiteY7" fmla="*/ 70564 h 733680"/>
                <a:gd name="connsiteX8" fmla="*/ 309696 w 830362"/>
                <a:gd name="connsiteY8" fmla="*/ 163767 h 733680"/>
                <a:gd name="connsiteX9" fmla="*/ 247937 w 830362"/>
                <a:gd name="connsiteY9" fmla="*/ 45325 h 733680"/>
                <a:gd name="connsiteX10" fmla="*/ 201688 w 830362"/>
                <a:gd name="connsiteY10" fmla="*/ 28123 h 733680"/>
                <a:gd name="connsiteX11" fmla="*/ 208738 w 830362"/>
                <a:gd name="connsiteY11" fmla="*/ 127388 h 733680"/>
                <a:gd name="connsiteX12" fmla="*/ 149235 w 830362"/>
                <a:gd name="connsiteY12" fmla="*/ 13176 h 733680"/>
                <a:gd name="connsiteX13" fmla="*/ 112434 w 830362"/>
                <a:gd name="connsiteY13" fmla="*/ 6126 h 733680"/>
                <a:gd name="connsiteX14" fmla="*/ 116875 w 830362"/>
                <a:gd name="connsiteY14" fmla="*/ 67180 h 733680"/>
                <a:gd name="connsiteX15" fmla="*/ 83176 w 830362"/>
                <a:gd name="connsiteY15" fmla="*/ 2249 h 733680"/>
                <a:gd name="connsiteX16" fmla="*/ 408 w 830362"/>
                <a:gd name="connsiteY16" fmla="*/ 3729 h 733680"/>
                <a:gd name="connsiteX17" fmla="*/ 408 w 830362"/>
                <a:gd name="connsiteY17" fmla="*/ 3729 h 733680"/>
                <a:gd name="connsiteX18" fmla="*/ 830770 w 830362"/>
                <a:gd name="connsiteY18" fmla="*/ 733910 h 733680"/>
                <a:gd name="connsiteX19" fmla="*/ 830770 w 830362"/>
                <a:gd name="connsiteY19" fmla="*/ 733910 h 733680"/>
                <a:gd name="connsiteX20" fmla="*/ 635835 w 830362"/>
                <a:gd name="connsiteY20" fmla="*/ 337905 h 733680"/>
                <a:gd name="connsiteX21" fmla="*/ 624131 w 830362"/>
                <a:gd name="connsiteY21" fmla="*/ 425114 h 733680"/>
                <a:gd name="connsiteX22" fmla="*/ 597059 w 830362"/>
                <a:gd name="connsiteY22" fmla="*/ 292502 h 733680"/>
                <a:gd name="connsiteX23" fmla="*/ 559270 w 830362"/>
                <a:gd name="connsiteY23" fmla="*/ 254008 h 733680"/>
                <a:gd name="connsiteX24" fmla="*/ 548766 w 830362"/>
                <a:gd name="connsiteY24" fmla="*/ 349608 h 733680"/>
                <a:gd name="connsiteX25" fmla="*/ 516829 w 830362"/>
                <a:gd name="connsiteY25" fmla="*/ 215656 h 73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362" h="733680">
                  <a:moveTo>
                    <a:pt x="516829" y="215656"/>
                  </a:moveTo>
                  <a:cubicBezTo>
                    <a:pt x="501177" y="202401"/>
                    <a:pt x="485808" y="189923"/>
                    <a:pt x="470721" y="178220"/>
                  </a:cubicBezTo>
                  <a:lnTo>
                    <a:pt x="458524" y="294899"/>
                  </a:lnTo>
                  <a:cubicBezTo>
                    <a:pt x="458524" y="294899"/>
                    <a:pt x="437374" y="208817"/>
                    <a:pt x="420665" y="141418"/>
                  </a:cubicBezTo>
                  <a:cubicBezTo>
                    <a:pt x="407975" y="132605"/>
                    <a:pt x="395496" y="124357"/>
                    <a:pt x="383299" y="116531"/>
                  </a:cubicBezTo>
                  <a:lnTo>
                    <a:pt x="379140" y="212131"/>
                  </a:lnTo>
                  <a:cubicBezTo>
                    <a:pt x="379140" y="212131"/>
                    <a:pt x="357989" y="148327"/>
                    <a:pt x="337897" y="89388"/>
                  </a:cubicBezTo>
                  <a:cubicBezTo>
                    <a:pt x="325841" y="82338"/>
                    <a:pt x="313997" y="76345"/>
                    <a:pt x="302646" y="70564"/>
                  </a:cubicBezTo>
                  <a:lnTo>
                    <a:pt x="309696" y="163767"/>
                  </a:lnTo>
                  <a:cubicBezTo>
                    <a:pt x="309696" y="163767"/>
                    <a:pt x="276913" y="100316"/>
                    <a:pt x="247937" y="45325"/>
                  </a:cubicBezTo>
                  <a:cubicBezTo>
                    <a:pt x="231863" y="38698"/>
                    <a:pt x="216447" y="32964"/>
                    <a:pt x="201688" y="28123"/>
                  </a:cubicBezTo>
                  <a:lnTo>
                    <a:pt x="208738" y="127388"/>
                  </a:lnTo>
                  <a:cubicBezTo>
                    <a:pt x="208738" y="127388"/>
                    <a:pt x="177577" y="67110"/>
                    <a:pt x="149235" y="13176"/>
                  </a:cubicBezTo>
                  <a:cubicBezTo>
                    <a:pt x="136193" y="10074"/>
                    <a:pt x="123926" y="7677"/>
                    <a:pt x="112434" y="6126"/>
                  </a:cubicBezTo>
                  <a:lnTo>
                    <a:pt x="116875" y="67180"/>
                  </a:lnTo>
                  <a:cubicBezTo>
                    <a:pt x="116875" y="67180"/>
                    <a:pt x="101859" y="38063"/>
                    <a:pt x="83176" y="2249"/>
                  </a:cubicBezTo>
                  <a:cubicBezTo>
                    <a:pt x="30018" y="-3039"/>
                    <a:pt x="408" y="3729"/>
                    <a:pt x="408" y="3729"/>
                  </a:cubicBezTo>
                  <a:lnTo>
                    <a:pt x="408" y="3729"/>
                  </a:lnTo>
                  <a:lnTo>
                    <a:pt x="830770" y="733910"/>
                  </a:lnTo>
                  <a:lnTo>
                    <a:pt x="830770" y="733910"/>
                  </a:lnTo>
                  <a:cubicBezTo>
                    <a:pt x="830770" y="733910"/>
                    <a:pt x="784804" y="524380"/>
                    <a:pt x="635835" y="337905"/>
                  </a:cubicBezTo>
                  <a:lnTo>
                    <a:pt x="624131" y="425114"/>
                  </a:lnTo>
                  <a:cubicBezTo>
                    <a:pt x="624131" y="425114"/>
                    <a:pt x="610031" y="356235"/>
                    <a:pt x="597059" y="292502"/>
                  </a:cubicBezTo>
                  <a:cubicBezTo>
                    <a:pt x="585074" y="279459"/>
                    <a:pt x="572454" y="266557"/>
                    <a:pt x="559270" y="254008"/>
                  </a:cubicBezTo>
                  <a:lnTo>
                    <a:pt x="548766" y="349608"/>
                  </a:lnTo>
                  <a:cubicBezTo>
                    <a:pt x="548766" y="349608"/>
                    <a:pt x="532268" y="279107"/>
                    <a:pt x="516829" y="215656"/>
                  </a:cubicBezTo>
                  <a:close/>
                </a:path>
              </a:pathLst>
            </a:custGeom>
            <a:grpFill/>
            <a:ln w="14100" cap="rnd">
              <a:solidFill>
                <a:schemeClr val="tx1"/>
              </a:solidFill>
              <a:prstDash val="solid"/>
              <a:round/>
            </a:ln>
          </p:spPr>
          <p:txBody>
            <a:bodyPr rtlCol="0" anchor="ctr"/>
            <a:lstStyle/>
            <a:p>
              <a:endParaRPr lang="es-ES" dirty="0"/>
            </a:p>
          </p:txBody>
        </p:sp>
        <p:sp>
          <p:nvSpPr>
            <p:cNvPr id="34" name="Forma libre: forma 33">
              <a:extLst>
                <a:ext uri="{FF2B5EF4-FFF2-40B4-BE49-F238E27FC236}">
                  <a16:creationId xmlns:a16="http://schemas.microsoft.com/office/drawing/2014/main" id="{ED240C3E-E570-4A69-81DA-BB626AE5F94C}"/>
                </a:ext>
              </a:extLst>
            </p:cNvPr>
            <p:cNvSpPr/>
            <p:nvPr/>
          </p:nvSpPr>
          <p:spPr>
            <a:xfrm>
              <a:off x="4867752" y="4004192"/>
              <a:ext cx="932448" cy="289195"/>
            </a:xfrm>
            <a:custGeom>
              <a:avLst/>
              <a:gdLst>
                <a:gd name="connsiteX0" fmla="*/ 481366 w 932448"/>
                <a:gd name="connsiteY0" fmla="*/ 23142 h 289195"/>
                <a:gd name="connsiteX1" fmla="*/ 430958 w 932448"/>
                <a:gd name="connsiteY1" fmla="*/ 13484 h 289195"/>
                <a:gd name="connsiteX2" fmla="*/ 469452 w 932448"/>
                <a:gd name="connsiteY2" fmla="*/ 107461 h 289195"/>
                <a:gd name="connsiteX3" fmla="*/ 377800 w 932448"/>
                <a:gd name="connsiteY3" fmla="*/ 5940 h 289195"/>
                <a:gd name="connsiteX4" fmla="*/ 339095 w 932448"/>
                <a:gd name="connsiteY4" fmla="*/ 2344 h 289195"/>
                <a:gd name="connsiteX5" fmla="*/ 374980 w 932448"/>
                <a:gd name="connsiteY5" fmla="*/ 76864 h 289195"/>
                <a:gd name="connsiteX6" fmla="*/ 293269 w 932448"/>
                <a:gd name="connsiteY6" fmla="*/ 229 h 289195"/>
                <a:gd name="connsiteX7" fmla="*/ 258583 w 932448"/>
                <a:gd name="connsiteY7" fmla="*/ 229 h 289195"/>
                <a:gd name="connsiteX8" fmla="*/ 301941 w 932448"/>
                <a:gd name="connsiteY8" fmla="*/ 68474 h 289195"/>
                <a:gd name="connsiteX9" fmla="*/ 206341 w 932448"/>
                <a:gd name="connsiteY9" fmla="*/ 3543 h 289195"/>
                <a:gd name="connsiteX10" fmla="*/ 164041 w 932448"/>
                <a:gd name="connsiteY10" fmla="*/ 9324 h 289195"/>
                <a:gd name="connsiteX11" fmla="*/ 210149 w 932448"/>
                <a:gd name="connsiteY11" fmla="*/ 82152 h 289195"/>
                <a:gd name="connsiteX12" fmla="*/ 118003 w 932448"/>
                <a:gd name="connsiteY12" fmla="*/ 19476 h 289195"/>
                <a:gd name="connsiteX13" fmla="*/ 86913 w 932448"/>
                <a:gd name="connsiteY13" fmla="*/ 28923 h 289195"/>
                <a:gd name="connsiteX14" fmla="*/ 115113 w 932448"/>
                <a:gd name="connsiteY14" fmla="*/ 73691 h 289195"/>
                <a:gd name="connsiteX15" fmla="*/ 62872 w 932448"/>
                <a:gd name="connsiteY15" fmla="*/ 38018 h 289195"/>
                <a:gd name="connsiteX16" fmla="*/ 408 w 932448"/>
                <a:gd name="connsiteY16" fmla="*/ 73268 h 289195"/>
                <a:gd name="connsiteX17" fmla="*/ 408 w 932448"/>
                <a:gd name="connsiteY17" fmla="*/ 73268 h 289195"/>
                <a:gd name="connsiteX18" fmla="*/ 932856 w 932448"/>
                <a:gd name="connsiteY18" fmla="*/ 289425 h 289195"/>
                <a:gd name="connsiteX19" fmla="*/ 932856 w 932448"/>
                <a:gd name="connsiteY19" fmla="*/ 289425 h 289195"/>
                <a:gd name="connsiteX20" fmla="*/ 622016 w 932448"/>
                <a:gd name="connsiteY20" fmla="*/ 67417 h 289195"/>
                <a:gd name="connsiteX21" fmla="*/ 648807 w 932448"/>
                <a:gd name="connsiteY21" fmla="*/ 138693 h 289195"/>
                <a:gd name="connsiteX22" fmla="*/ 573864 w 932448"/>
                <a:gd name="connsiteY22" fmla="*/ 48734 h 289195"/>
                <a:gd name="connsiteX23" fmla="*/ 529237 w 932448"/>
                <a:gd name="connsiteY23" fmla="*/ 34634 h 289195"/>
                <a:gd name="connsiteX24" fmla="*/ 560610 w 932448"/>
                <a:gd name="connsiteY24" fmla="*/ 112185 h 289195"/>
                <a:gd name="connsiteX25" fmla="*/ 481366 w 932448"/>
                <a:gd name="connsiteY25" fmla="*/ 23142 h 28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32448" h="289195">
                  <a:moveTo>
                    <a:pt x="481366" y="23142"/>
                  </a:moveTo>
                  <a:cubicBezTo>
                    <a:pt x="464023" y="19406"/>
                    <a:pt x="447244" y="16092"/>
                    <a:pt x="430958" y="13484"/>
                  </a:cubicBezTo>
                  <a:lnTo>
                    <a:pt x="469452" y="107461"/>
                  </a:lnTo>
                  <a:cubicBezTo>
                    <a:pt x="469452" y="107461"/>
                    <a:pt x="418198" y="50356"/>
                    <a:pt x="377800" y="5940"/>
                  </a:cubicBezTo>
                  <a:cubicBezTo>
                    <a:pt x="364546" y="4483"/>
                    <a:pt x="351644" y="3284"/>
                    <a:pt x="339095" y="2344"/>
                  </a:cubicBezTo>
                  <a:lnTo>
                    <a:pt x="374980" y="76864"/>
                  </a:lnTo>
                  <a:cubicBezTo>
                    <a:pt x="374980" y="76864"/>
                    <a:pt x="332680" y="36960"/>
                    <a:pt x="293269" y="229"/>
                  </a:cubicBezTo>
                  <a:cubicBezTo>
                    <a:pt x="281284" y="229"/>
                    <a:pt x="269722" y="229"/>
                    <a:pt x="258583" y="229"/>
                  </a:cubicBezTo>
                  <a:lnTo>
                    <a:pt x="301941" y="68474"/>
                  </a:lnTo>
                  <a:cubicBezTo>
                    <a:pt x="301941" y="68474"/>
                    <a:pt x="250898" y="33224"/>
                    <a:pt x="206341" y="3543"/>
                  </a:cubicBezTo>
                  <a:cubicBezTo>
                    <a:pt x="191325" y="5023"/>
                    <a:pt x="177225" y="6997"/>
                    <a:pt x="164041" y="9324"/>
                  </a:cubicBezTo>
                  <a:lnTo>
                    <a:pt x="210149" y="82152"/>
                  </a:lnTo>
                  <a:cubicBezTo>
                    <a:pt x="210149" y="82152"/>
                    <a:pt x="161714" y="48946"/>
                    <a:pt x="118003" y="19476"/>
                  </a:cubicBezTo>
                  <a:cubicBezTo>
                    <a:pt x="106794" y="22437"/>
                    <a:pt x="96501" y="25680"/>
                    <a:pt x="86913" y="28923"/>
                  </a:cubicBezTo>
                  <a:lnTo>
                    <a:pt x="115113" y="73691"/>
                  </a:lnTo>
                  <a:lnTo>
                    <a:pt x="62872" y="38018"/>
                  </a:lnTo>
                  <a:cubicBezTo>
                    <a:pt x="40432" y="46635"/>
                    <a:pt x="19384" y="58513"/>
                    <a:pt x="408" y="73268"/>
                  </a:cubicBezTo>
                  <a:lnTo>
                    <a:pt x="408" y="73268"/>
                  </a:lnTo>
                  <a:lnTo>
                    <a:pt x="932856" y="289425"/>
                  </a:lnTo>
                  <a:lnTo>
                    <a:pt x="932856" y="289425"/>
                  </a:lnTo>
                  <a:cubicBezTo>
                    <a:pt x="845607" y="194840"/>
                    <a:pt x="739790" y="119263"/>
                    <a:pt x="622016" y="67417"/>
                  </a:cubicBezTo>
                  <a:lnTo>
                    <a:pt x="648807" y="138693"/>
                  </a:lnTo>
                  <a:cubicBezTo>
                    <a:pt x="648807" y="138693"/>
                    <a:pt x="610031" y="91881"/>
                    <a:pt x="573864" y="48734"/>
                  </a:cubicBezTo>
                  <a:cubicBezTo>
                    <a:pt x="559341" y="43658"/>
                    <a:pt x="544465" y="38958"/>
                    <a:pt x="529237" y="34634"/>
                  </a:cubicBezTo>
                  <a:lnTo>
                    <a:pt x="560610" y="112185"/>
                  </a:lnTo>
                  <a:cubicBezTo>
                    <a:pt x="560610" y="112185"/>
                    <a:pt x="519155" y="65161"/>
                    <a:pt x="481366" y="23142"/>
                  </a:cubicBezTo>
                  <a:close/>
                </a:path>
              </a:pathLst>
            </a:custGeom>
            <a:grpFill/>
            <a:ln w="14100" cap="rnd">
              <a:solidFill>
                <a:schemeClr val="tx1"/>
              </a:solidFill>
              <a:prstDash val="solid"/>
              <a:round/>
            </a:ln>
          </p:spPr>
          <p:txBody>
            <a:bodyPr rtlCol="0" anchor="ctr"/>
            <a:lstStyle/>
            <a:p>
              <a:endParaRPr lang="es-ES" dirty="0"/>
            </a:p>
          </p:txBody>
        </p:sp>
      </p:grpSp>
      <p:grpSp>
        <p:nvGrpSpPr>
          <p:cNvPr id="35" name="Grupo 34">
            <a:extLst>
              <a:ext uri="{FF2B5EF4-FFF2-40B4-BE49-F238E27FC236}">
                <a16:creationId xmlns:a16="http://schemas.microsoft.com/office/drawing/2014/main" id="{63BA371A-1D98-4124-B5A1-FC4D8D93A09B}"/>
              </a:ext>
            </a:extLst>
          </p:cNvPr>
          <p:cNvGrpSpPr/>
          <p:nvPr/>
        </p:nvGrpSpPr>
        <p:grpSpPr>
          <a:xfrm>
            <a:off x="5298119" y="2045936"/>
            <a:ext cx="2765492" cy="1558625"/>
            <a:chOff x="2337395" y="1741598"/>
            <a:chExt cx="895153" cy="504506"/>
          </a:xfrm>
        </p:grpSpPr>
        <p:sp>
          <p:nvSpPr>
            <p:cNvPr id="36" name="Forma libre: forma 35">
              <a:extLst>
                <a:ext uri="{FF2B5EF4-FFF2-40B4-BE49-F238E27FC236}">
                  <a16:creationId xmlns:a16="http://schemas.microsoft.com/office/drawing/2014/main" id="{B0C9B5B3-5217-4824-884D-76AE2A1D5D6B}"/>
                </a:ext>
              </a:extLst>
            </p:cNvPr>
            <p:cNvSpPr/>
            <p:nvPr/>
          </p:nvSpPr>
          <p:spPr>
            <a:xfrm>
              <a:off x="2532260" y="1741598"/>
              <a:ext cx="504506" cy="504506"/>
            </a:xfrm>
            <a:custGeom>
              <a:avLst/>
              <a:gdLst>
                <a:gd name="connsiteX0" fmla="*/ 504506 w 504506"/>
                <a:gd name="connsiteY0" fmla="*/ 252253 h 504506"/>
                <a:gd name="connsiteX1" fmla="*/ 252253 w 504506"/>
                <a:gd name="connsiteY1" fmla="*/ 504506 h 504506"/>
                <a:gd name="connsiteX2" fmla="*/ 0 w 504506"/>
                <a:gd name="connsiteY2" fmla="*/ 252253 h 504506"/>
                <a:gd name="connsiteX3" fmla="*/ 252253 w 504506"/>
                <a:gd name="connsiteY3" fmla="*/ 0 h 504506"/>
                <a:gd name="connsiteX4" fmla="*/ 504506 w 504506"/>
                <a:gd name="connsiteY4" fmla="*/ 252253 h 50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506" h="504506">
                  <a:moveTo>
                    <a:pt x="504506" y="252253"/>
                  </a:moveTo>
                  <a:cubicBezTo>
                    <a:pt x="504506" y="391569"/>
                    <a:pt x="391569" y="504506"/>
                    <a:pt x="252253" y="504506"/>
                  </a:cubicBezTo>
                  <a:cubicBezTo>
                    <a:pt x="112938" y="504506"/>
                    <a:pt x="0" y="391569"/>
                    <a:pt x="0" y="252253"/>
                  </a:cubicBezTo>
                  <a:cubicBezTo>
                    <a:pt x="0" y="112938"/>
                    <a:pt x="112938" y="0"/>
                    <a:pt x="252253" y="0"/>
                  </a:cubicBezTo>
                  <a:cubicBezTo>
                    <a:pt x="391569" y="0"/>
                    <a:pt x="504506" y="112938"/>
                    <a:pt x="504506" y="252253"/>
                  </a:cubicBezTo>
                  <a:close/>
                </a:path>
              </a:pathLst>
            </a:custGeom>
            <a:solidFill>
              <a:schemeClr val="accent3"/>
            </a:solidFill>
            <a:ln w="14100" cap="rnd">
              <a:solidFill>
                <a:schemeClr val="tx1"/>
              </a:solidFill>
              <a:prstDash val="solid"/>
              <a:round/>
            </a:ln>
          </p:spPr>
          <p:txBody>
            <a:bodyPr rtlCol="0" anchor="ctr"/>
            <a:lstStyle/>
            <a:p>
              <a:endParaRPr lang="es-ES" dirty="0"/>
            </a:p>
          </p:txBody>
        </p:sp>
        <p:sp>
          <p:nvSpPr>
            <p:cNvPr id="37" name="Forma libre: forma 36">
              <a:extLst>
                <a:ext uri="{FF2B5EF4-FFF2-40B4-BE49-F238E27FC236}">
                  <a16:creationId xmlns:a16="http://schemas.microsoft.com/office/drawing/2014/main" id="{1C236647-E53D-4901-97DE-0ED9412F84DE}"/>
                </a:ext>
              </a:extLst>
            </p:cNvPr>
            <p:cNvSpPr/>
            <p:nvPr/>
          </p:nvSpPr>
          <p:spPr>
            <a:xfrm>
              <a:off x="2337395" y="1906078"/>
              <a:ext cx="895153" cy="191199"/>
            </a:xfrm>
            <a:custGeom>
              <a:avLst/>
              <a:gdLst>
                <a:gd name="connsiteX0" fmla="*/ 684057 w 895153"/>
                <a:gd name="connsiteY0" fmla="*/ 229 h 191199"/>
                <a:gd name="connsiteX1" fmla="*/ 684057 w 895153"/>
                <a:gd name="connsiteY1" fmla="*/ 229 h 191199"/>
                <a:gd name="connsiteX2" fmla="*/ 697312 w 895153"/>
                <a:gd name="connsiteY2" fmla="*/ 52330 h 191199"/>
                <a:gd name="connsiteX3" fmla="*/ 697312 w 895153"/>
                <a:gd name="connsiteY3" fmla="*/ 52330 h 191199"/>
                <a:gd name="connsiteX4" fmla="*/ 811735 w 895153"/>
                <a:gd name="connsiteY4" fmla="*/ 91669 h 191199"/>
                <a:gd name="connsiteX5" fmla="*/ 447455 w 895153"/>
                <a:gd name="connsiteY5" fmla="*/ 145814 h 191199"/>
                <a:gd name="connsiteX6" fmla="*/ 83387 w 895153"/>
                <a:gd name="connsiteY6" fmla="*/ 91740 h 191199"/>
                <a:gd name="connsiteX7" fmla="*/ 195202 w 895153"/>
                <a:gd name="connsiteY7" fmla="*/ 52753 h 191199"/>
                <a:gd name="connsiteX8" fmla="*/ 198093 w 895153"/>
                <a:gd name="connsiteY8" fmla="*/ 52753 h 191199"/>
                <a:gd name="connsiteX9" fmla="*/ 211418 w 895153"/>
                <a:gd name="connsiteY9" fmla="*/ 229 h 191199"/>
                <a:gd name="connsiteX10" fmla="*/ 211418 w 895153"/>
                <a:gd name="connsiteY10" fmla="*/ 229 h 191199"/>
                <a:gd name="connsiteX11" fmla="*/ 408 w 895153"/>
                <a:gd name="connsiteY11" fmla="*/ 88003 h 191199"/>
                <a:gd name="connsiteX12" fmla="*/ 447949 w 895153"/>
                <a:gd name="connsiteY12" fmla="*/ 191428 h 191199"/>
                <a:gd name="connsiteX13" fmla="*/ 895561 w 895153"/>
                <a:gd name="connsiteY13" fmla="*/ 88003 h 191199"/>
                <a:gd name="connsiteX14" fmla="*/ 684057 w 895153"/>
                <a:gd name="connsiteY14" fmla="*/ 229 h 19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95153" h="191199">
                  <a:moveTo>
                    <a:pt x="684057" y="229"/>
                  </a:moveTo>
                  <a:lnTo>
                    <a:pt x="684057" y="229"/>
                  </a:lnTo>
                  <a:cubicBezTo>
                    <a:pt x="690360" y="17062"/>
                    <a:pt x="694804" y="34532"/>
                    <a:pt x="697312" y="52330"/>
                  </a:cubicBezTo>
                  <a:lnTo>
                    <a:pt x="697312" y="52330"/>
                  </a:lnTo>
                  <a:cubicBezTo>
                    <a:pt x="767813" y="62200"/>
                    <a:pt x="811735" y="76159"/>
                    <a:pt x="811735" y="91669"/>
                  </a:cubicBezTo>
                  <a:cubicBezTo>
                    <a:pt x="811453" y="121632"/>
                    <a:pt x="648595" y="145814"/>
                    <a:pt x="447455" y="145814"/>
                  </a:cubicBezTo>
                  <a:cubicBezTo>
                    <a:pt x="246316" y="145814"/>
                    <a:pt x="83387" y="121632"/>
                    <a:pt x="83387" y="91740"/>
                  </a:cubicBezTo>
                  <a:cubicBezTo>
                    <a:pt x="83387" y="76441"/>
                    <a:pt x="126252" y="62552"/>
                    <a:pt x="195202" y="52753"/>
                  </a:cubicBezTo>
                  <a:lnTo>
                    <a:pt x="198093" y="52753"/>
                  </a:lnTo>
                  <a:cubicBezTo>
                    <a:pt x="200623" y="34815"/>
                    <a:pt x="205090" y="17204"/>
                    <a:pt x="211418" y="229"/>
                  </a:cubicBezTo>
                  <a:lnTo>
                    <a:pt x="211418" y="229"/>
                  </a:lnTo>
                  <a:cubicBezTo>
                    <a:pt x="84515" y="18489"/>
                    <a:pt x="408" y="50990"/>
                    <a:pt x="408" y="88003"/>
                  </a:cubicBezTo>
                  <a:cubicBezTo>
                    <a:pt x="408" y="145109"/>
                    <a:pt x="200772" y="191428"/>
                    <a:pt x="447949" y="191428"/>
                  </a:cubicBezTo>
                  <a:cubicBezTo>
                    <a:pt x="695126" y="191428"/>
                    <a:pt x="895561" y="145109"/>
                    <a:pt x="895561" y="88003"/>
                  </a:cubicBezTo>
                  <a:cubicBezTo>
                    <a:pt x="895067" y="51131"/>
                    <a:pt x="810748" y="18489"/>
                    <a:pt x="684057" y="229"/>
                  </a:cubicBezTo>
                  <a:close/>
                </a:path>
              </a:pathLst>
            </a:custGeom>
            <a:solidFill>
              <a:schemeClr val="tx2"/>
            </a:solidFill>
            <a:ln w="14100" cap="rnd">
              <a:solidFill>
                <a:schemeClr val="tx1"/>
              </a:solidFill>
              <a:prstDash val="solid"/>
              <a:round/>
            </a:ln>
          </p:spPr>
          <p:txBody>
            <a:bodyPr rtlCol="0" anchor="ctr"/>
            <a:lstStyle/>
            <a:p>
              <a:endParaRPr lang="es-ES" dirty="0"/>
            </a:p>
          </p:txBody>
        </p:sp>
      </p:grpSp>
      <p:grpSp>
        <p:nvGrpSpPr>
          <p:cNvPr id="38" name="Grupo 37">
            <a:extLst>
              <a:ext uri="{FF2B5EF4-FFF2-40B4-BE49-F238E27FC236}">
                <a16:creationId xmlns:a16="http://schemas.microsoft.com/office/drawing/2014/main" id="{41737172-10A1-4552-A573-D24A44260209}"/>
              </a:ext>
            </a:extLst>
          </p:cNvPr>
          <p:cNvGrpSpPr/>
          <p:nvPr/>
        </p:nvGrpSpPr>
        <p:grpSpPr>
          <a:xfrm>
            <a:off x="5461898" y="3324032"/>
            <a:ext cx="249007" cy="1118631"/>
            <a:chOff x="5193185" y="1553572"/>
            <a:chExt cx="156935" cy="705011"/>
          </a:xfrm>
          <a:solidFill>
            <a:schemeClr val="accent2"/>
          </a:solidFill>
        </p:grpSpPr>
        <p:sp>
          <p:nvSpPr>
            <p:cNvPr id="39" name="Forma libre: forma 38">
              <a:extLst>
                <a:ext uri="{FF2B5EF4-FFF2-40B4-BE49-F238E27FC236}">
                  <a16:creationId xmlns:a16="http://schemas.microsoft.com/office/drawing/2014/main" id="{4AAF2816-8754-4B0A-925E-BD82FB961F29}"/>
                </a:ext>
              </a:extLst>
            </p:cNvPr>
            <p:cNvSpPr/>
            <p:nvPr/>
          </p:nvSpPr>
          <p:spPr>
            <a:xfrm>
              <a:off x="5193185" y="2101648"/>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5"/>
                    <a:pt x="121804" y="156936"/>
                    <a:pt x="78468" y="156936"/>
                  </a:cubicBezTo>
                  <a:cubicBezTo>
                    <a:pt x="35131" y="156936"/>
                    <a:pt x="0" y="121805"/>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0" name="Forma libre: forma 39">
              <a:extLst>
                <a:ext uri="{FF2B5EF4-FFF2-40B4-BE49-F238E27FC236}">
                  <a16:creationId xmlns:a16="http://schemas.microsoft.com/office/drawing/2014/main" id="{9291F6A8-5F4B-4115-B50E-337DAFD42CC1}"/>
                </a:ext>
              </a:extLst>
            </p:cNvPr>
            <p:cNvSpPr/>
            <p:nvPr/>
          </p:nvSpPr>
          <p:spPr>
            <a:xfrm>
              <a:off x="5193185" y="2006824"/>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1" name="Forma libre: forma 40">
              <a:extLst>
                <a:ext uri="{FF2B5EF4-FFF2-40B4-BE49-F238E27FC236}">
                  <a16:creationId xmlns:a16="http://schemas.microsoft.com/office/drawing/2014/main" id="{C5B3AC2B-5ACE-40C5-A58A-2086D91B2B83}"/>
                </a:ext>
              </a:extLst>
            </p:cNvPr>
            <p:cNvSpPr/>
            <p:nvPr/>
          </p:nvSpPr>
          <p:spPr>
            <a:xfrm>
              <a:off x="5193185" y="1912070"/>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2" name="Forma libre: forma 41">
              <a:extLst>
                <a:ext uri="{FF2B5EF4-FFF2-40B4-BE49-F238E27FC236}">
                  <a16:creationId xmlns:a16="http://schemas.microsoft.com/office/drawing/2014/main" id="{F865BC80-ECFD-4AC1-8EC7-28F02AEBFF6E}"/>
                </a:ext>
              </a:extLst>
            </p:cNvPr>
            <p:cNvSpPr/>
            <p:nvPr/>
          </p:nvSpPr>
          <p:spPr>
            <a:xfrm>
              <a:off x="5193185" y="1817246"/>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3" name="Forma libre: forma 42">
              <a:extLst>
                <a:ext uri="{FF2B5EF4-FFF2-40B4-BE49-F238E27FC236}">
                  <a16:creationId xmlns:a16="http://schemas.microsoft.com/office/drawing/2014/main" id="{BD11AA7E-DE0D-4DFC-92ED-788F1AFF3BEE}"/>
                </a:ext>
              </a:extLst>
            </p:cNvPr>
            <p:cNvSpPr/>
            <p:nvPr/>
          </p:nvSpPr>
          <p:spPr>
            <a:xfrm>
              <a:off x="5193185" y="1553572"/>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grpSp>
      <p:grpSp>
        <p:nvGrpSpPr>
          <p:cNvPr id="44" name="Grupo 43">
            <a:extLst>
              <a:ext uri="{FF2B5EF4-FFF2-40B4-BE49-F238E27FC236}">
                <a16:creationId xmlns:a16="http://schemas.microsoft.com/office/drawing/2014/main" id="{3ACA026F-8C60-4E08-B97F-B505BB4ADA0A}"/>
              </a:ext>
            </a:extLst>
          </p:cNvPr>
          <p:cNvGrpSpPr/>
          <p:nvPr/>
        </p:nvGrpSpPr>
        <p:grpSpPr>
          <a:xfrm>
            <a:off x="7733305" y="1268016"/>
            <a:ext cx="277053" cy="909797"/>
            <a:chOff x="1997015" y="4021817"/>
            <a:chExt cx="187533" cy="615828"/>
          </a:xfrm>
          <a:solidFill>
            <a:schemeClr val="bg2"/>
          </a:solidFill>
        </p:grpSpPr>
        <p:sp>
          <p:nvSpPr>
            <p:cNvPr id="45" name="Forma libre: forma 44">
              <a:extLst>
                <a:ext uri="{FF2B5EF4-FFF2-40B4-BE49-F238E27FC236}">
                  <a16:creationId xmlns:a16="http://schemas.microsoft.com/office/drawing/2014/main" id="{C939C5E5-4373-41BD-A5CE-AFD87D078EBB}"/>
                </a:ext>
              </a:extLst>
            </p:cNvPr>
            <p:cNvSpPr/>
            <p:nvPr/>
          </p:nvSpPr>
          <p:spPr>
            <a:xfrm>
              <a:off x="1997015" y="4021817"/>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sp>
          <p:nvSpPr>
            <p:cNvPr id="46" name="Forma libre: forma 45">
              <a:extLst>
                <a:ext uri="{FF2B5EF4-FFF2-40B4-BE49-F238E27FC236}">
                  <a16:creationId xmlns:a16="http://schemas.microsoft.com/office/drawing/2014/main" id="{DB6354E0-9142-47BE-9BB5-DA8E270D73CD}"/>
                </a:ext>
              </a:extLst>
            </p:cNvPr>
            <p:cNvSpPr/>
            <p:nvPr/>
          </p:nvSpPr>
          <p:spPr>
            <a:xfrm>
              <a:off x="1997015" y="4135042"/>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sp>
          <p:nvSpPr>
            <p:cNvPr id="47" name="Forma libre: forma 46">
              <a:extLst>
                <a:ext uri="{FF2B5EF4-FFF2-40B4-BE49-F238E27FC236}">
                  <a16:creationId xmlns:a16="http://schemas.microsoft.com/office/drawing/2014/main" id="{78439145-6530-46B1-95BD-11A2449635F8}"/>
                </a:ext>
              </a:extLst>
            </p:cNvPr>
            <p:cNvSpPr/>
            <p:nvPr/>
          </p:nvSpPr>
          <p:spPr>
            <a:xfrm>
              <a:off x="1997015" y="4450112"/>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grpSp>
    </p:spTree>
    <p:extLst>
      <p:ext uri="{BB962C8B-B14F-4D97-AF65-F5344CB8AC3E}">
        <p14:creationId xmlns:p14="http://schemas.microsoft.com/office/powerpoint/2010/main" val="1914016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249"/>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249"/>
                                          </p:stCondLst>
                                        </p:cTn>
                                        <p:tgtEl>
                                          <p:spTgt spid="35"/>
                                        </p:tgtEl>
                                        <p:attrNameLst>
                                          <p:attrName>style.visibility</p:attrName>
                                        </p:attrNameLst>
                                      </p:cBhvr>
                                      <p:to>
                                        <p:strVal val="visible"/>
                                      </p:to>
                                    </p:set>
                                  </p:childTnLst>
                                </p:cTn>
                              </p:par>
                            </p:childTnLst>
                          </p:cTn>
                        </p:par>
                        <p:par>
                          <p:cTn id="9" fill="hold">
                            <p:stCondLst>
                              <p:cond delay="250"/>
                            </p:stCondLst>
                            <p:childTnLst>
                              <p:par>
                                <p:cTn id="10" presetID="2" presetClass="entr" presetSubtype="1" fill="hold" nodeType="after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ppt_x"/>
                                          </p:val>
                                        </p:tav>
                                        <p:tav tm="100000">
                                          <p:val>
                                            <p:strVal val="#ppt_x"/>
                                          </p:val>
                                        </p:tav>
                                      </p:tavLst>
                                    </p:anim>
                                    <p:anim calcmode="lin" valueType="num">
                                      <p:cBhvr additive="base">
                                        <p:cTn id="13" dur="500" fill="hold"/>
                                        <p:tgtEl>
                                          <p:spTgt spid="44"/>
                                        </p:tgtEl>
                                        <p:attrNameLst>
                                          <p:attrName>ppt_y</p:attrName>
                                        </p:attrNameLst>
                                      </p:cBhvr>
                                      <p:tavLst>
                                        <p:tav tm="0">
                                          <p:val>
                                            <p:strVal val="0-#ppt_h/2"/>
                                          </p:val>
                                        </p:tav>
                                        <p:tav tm="100000">
                                          <p:val>
                                            <p:strVal val="#ppt_y"/>
                                          </p:val>
                                        </p:tav>
                                      </p:tavLst>
                                    </p:anim>
                                  </p:childTnLst>
                                </p:cTn>
                              </p:par>
                            </p:childTnLst>
                          </p:cTn>
                        </p:par>
                        <p:par>
                          <p:cTn id="14" fill="hold">
                            <p:stCondLst>
                              <p:cond delay="750"/>
                            </p:stCondLst>
                            <p:childTnLst>
                              <p:par>
                                <p:cTn id="15" presetID="2" presetClass="entr" presetSubtype="4"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ppt_x"/>
                                          </p:val>
                                        </p:tav>
                                        <p:tav tm="100000">
                                          <p:val>
                                            <p:strVal val="#ppt_x"/>
                                          </p:val>
                                        </p:tav>
                                      </p:tavLst>
                                    </p:anim>
                                    <p:anim calcmode="lin" valueType="num">
                                      <p:cBhvr additive="base">
                                        <p:cTn id="1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normAutofit fontScale="90000"/>
          </a:bodyPr>
          <a:lstStyle/>
          <a:p>
            <a:r>
              <a:rPr lang="es-ES" dirty="0" err="1">
                <a:solidFill>
                  <a:schemeClr val="accent2"/>
                </a:solidFill>
              </a:rPr>
              <a:t>Tại</a:t>
            </a:r>
            <a:r>
              <a:rPr lang="es-ES" dirty="0">
                <a:solidFill>
                  <a:schemeClr val="accent2"/>
                </a:solidFill>
              </a:rPr>
              <a:t> sao </a:t>
            </a:r>
            <a:r>
              <a:rPr lang="es-ES" dirty="0" err="1">
                <a:solidFill>
                  <a:schemeClr val="accent2"/>
                </a:solidFill>
              </a:rPr>
              <a:t>lại</a:t>
            </a:r>
            <a:r>
              <a:rPr lang="es-ES" dirty="0">
                <a:solidFill>
                  <a:schemeClr val="accent2"/>
                </a:solidFill>
              </a:rPr>
              <a:t> </a:t>
            </a:r>
            <a:r>
              <a:rPr lang="es-ES" dirty="0" err="1">
                <a:solidFill>
                  <a:schemeClr val="accent2"/>
                </a:solidFill>
              </a:rPr>
              <a:t>phải</a:t>
            </a:r>
            <a:r>
              <a:rPr lang="es-ES" dirty="0">
                <a:solidFill>
                  <a:schemeClr val="accent2"/>
                </a:solidFill>
              </a:rPr>
              <a:t> </a:t>
            </a:r>
            <a:r>
              <a:rPr lang="es-ES" dirty="0" err="1">
                <a:solidFill>
                  <a:schemeClr val="accent2"/>
                </a:solidFill>
              </a:rPr>
              <a:t>thực</a:t>
            </a:r>
            <a:r>
              <a:rPr lang="es-ES" dirty="0">
                <a:solidFill>
                  <a:schemeClr val="accent2"/>
                </a:solidFill>
              </a:rPr>
              <a:t> </a:t>
            </a:r>
            <a:r>
              <a:rPr lang="es-ES" dirty="0" err="1">
                <a:solidFill>
                  <a:schemeClr val="accent2"/>
                </a:solidFill>
              </a:rPr>
              <a:t>hiện</a:t>
            </a:r>
            <a:r>
              <a:rPr lang="es-ES" dirty="0">
                <a:solidFill>
                  <a:schemeClr val="accent2"/>
                </a:solidFill>
              </a:rPr>
              <a:t> </a:t>
            </a:r>
            <a:r>
              <a:rPr lang="es-ES" dirty="0" err="1">
                <a:solidFill>
                  <a:schemeClr val="accent2"/>
                </a:solidFill>
              </a:rPr>
              <a:t>kiểm</a:t>
            </a:r>
            <a:r>
              <a:rPr lang="es-ES" dirty="0">
                <a:solidFill>
                  <a:schemeClr val="accent2"/>
                </a:solidFill>
              </a:rPr>
              <a:t> </a:t>
            </a:r>
            <a:r>
              <a:rPr lang="es-ES" dirty="0" err="1">
                <a:solidFill>
                  <a:schemeClr val="accent2"/>
                </a:solidFill>
              </a:rPr>
              <a:t>thử</a:t>
            </a:r>
            <a:r>
              <a:rPr lang="es-ES" dirty="0">
                <a:solidFill>
                  <a:schemeClr val="accent2"/>
                </a:solidFill>
              </a:rPr>
              <a:t> </a:t>
            </a:r>
            <a:r>
              <a:rPr lang="es-ES" dirty="0" err="1">
                <a:solidFill>
                  <a:schemeClr val="accent2"/>
                </a:solidFill>
              </a:rPr>
              <a:t>tích</a:t>
            </a:r>
            <a:r>
              <a:rPr lang="es-ES" dirty="0">
                <a:solidFill>
                  <a:schemeClr val="accent2"/>
                </a:solidFill>
              </a:rPr>
              <a:t> </a:t>
            </a:r>
            <a:r>
              <a:rPr lang="es-ES" dirty="0" err="1">
                <a:solidFill>
                  <a:schemeClr val="accent2"/>
                </a:solidFill>
              </a:rPr>
              <a:t>hợp</a:t>
            </a:r>
            <a:endParaRPr lang="en-US" dirty="0">
              <a:solidFill>
                <a:schemeClr val="accent2"/>
              </a:solidFill>
            </a:endParaRPr>
          </a:p>
        </p:txBody>
      </p:sp>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737215" y="1856276"/>
            <a:ext cx="4224183" cy="2734774"/>
          </a:xfrm>
        </p:spPr>
        <p:txBody>
          <a:bodyPr>
            <a:noAutofit/>
          </a:bodyPr>
          <a:lstStyle/>
          <a:p>
            <a:pPr>
              <a:buFont typeface="Wingdings" panose="05000000000000000000" pitchFamily="2" charset="2"/>
              <a:buChar char="§"/>
            </a:pPr>
            <a:r>
              <a:rPr lang="en-US" dirty="0" err="1"/>
              <a:t>Mỗi</a:t>
            </a:r>
            <a:r>
              <a:rPr lang="en-US" dirty="0"/>
              <a:t> </a:t>
            </a:r>
            <a:r>
              <a:rPr lang="en-US" dirty="0" err="1"/>
              <a:t>một</a:t>
            </a:r>
            <a:r>
              <a:rPr lang="en-US" dirty="0"/>
              <a:t> module </a:t>
            </a:r>
            <a:r>
              <a:rPr lang="en-US" dirty="0" err="1"/>
              <a:t>sẽ</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khác</a:t>
            </a:r>
            <a:r>
              <a:rPr lang="en-US" dirty="0"/>
              <a:t> </a:t>
            </a:r>
            <a:r>
              <a:rPr lang="en-US" dirty="0" err="1"/>
              <a:t>nhau</a:t>
            </a:r>
            <a:r>
              <a:rPr lang="en-US" dirty="0"/>
              <a:t> </a:t>
            </a:r>
            <a:r>
              <a:rPr lang="en-US" dirty="0" err="1"/>
              <a:t>với</a:t>
            </a:r>
            <a:r>
              <a:rPr lang="en-US" dirty="0"/>
              <a:t> </a:t>
            </a:r>
            <a:r>
              <a:rPr lang="en-US" dirty="0" err="1"/>
              <a:t>các</a:t>
            </a:r>
            <a:r>
              <a:rPr lang="en-US" dirty="0"/>
              <a:t> </a:t>
            </a:r>
            <a:r>
              <a:rPr lang="en-US" dirty="0" err="1"/>
              <a:t>lập</a:t>
            </a:r>
            <a:r>
              <a:rPr lang="en-US" dirty="0"/>
              <a:t> </a:t>
            </a:r>
            <a:r>
              <a:rPr lang="en-US" dirty="0" err="1"/>
              <a:t>trình</a:t>
            </a:r>
            <a:r>
              <a:rPr lang="en-US" dirty="0"/>
              <a:t> </a:t>
            </a:r>
            <a:r>
              <a:rPr lang="en-US" dirty="0" err="1"/>
              <a:t>viên</a:t>
            </a:r>
            <a:r>
              <a:rPr lang="en-US" dirty="0"/>
              <a:t> </a:t>
            </a:r>
            <a:r>
              <a:rPr lang="en-US" dirty="0" err="1"/>
              <a:t>khác</a:t>
            </a:r>
            <a:r>
              <a:rPr lang="vi-VN" dirty="0"/>
              <a:t>.</a:t>
            </a:r>
            <a:endParaRPr lang="en-US" dirty="0"/>
          </a:p>
          <a:p>
            <a:pPr>
              <a:buFont typeface="Wingdings" panose="05000000000000000000" pitchFamily="2" charset="2"/>
              <a:buChar char="§"/>
            </a:pPr>
            <a:r>
              <a:rPr lang="vi-VN" dirty="0"/>
              <a:t>Tại thời điểm phát triển module vẫn có thể có thay đổi trong spec của khách hàng</a:t>
            </a:r>
            <a:endParaRPr lang="en-US" dirty="0"/>
          </a:p>
          <a:p>
            <a:pPr>
              <a:buFont typeface="Wingdings" panose="05000000000000000000" pitchFamily="2" charset="2"/>
              <a:buChar char="§"/>
            </a:pPr>
            <a:r>
              <a:rPr lang="en-US" dirty="0"/>
              <a:t>GUI </a:t>
            </a:r>
            <a:r>
              <a:rPr lang="en-US" dirty="0" err="1"/>
              <a:t>và</a:t>
            </a:r>
            <a:r>
              <a:rPr lang="en-US" dirty="0"/>
              <a:t> Database </a:t>
            </a:r>
            <a:r>
              <a:rPr lang="en-US" dirty="0" err="1"/>
              <a:t>của</a:t>
            </a:r>
            <a:r>
              <a:rPr lang="en-US" dirty="0"/>
              <a:t> </a:t>
            </a:r>
            <a:r>
              <a:rPr lang="en-US" dirty="0" err="1"/>
              <a:t>các</a:t>
            </a:r>
            <a:r>
              <a:rPr lang="en-US" dirty="0"/>
              <a:t> module </a:t>
            </a:r>
            <a:r>
              <a:rPr lang="en-US" dirty="0" err="1"/>
              <a:t>có</a:t>
            </a:r>
            <a:r>
              <a:rPr lang="en-US" dirty="0"/>
              <a:t> </a:t>
            </a:r>
            <a:r>
              <a:rPr lang="en-US" dirty="0" err="1"/>
              <a:t>thể</a:t>
            </a:r>
            <a:r>
              <a:rPr lang="en-US" dirty="0"/>
              <a:t> </a:t>
            </a:r>
            <a:r>
              <a:rPr lang="en-US" dirty="0" err="1"/>
              <a:t>chưa</a:t>
            </a:r>
            <a:r>
              <a:rPr lang="en-US" dirty="0"/>
              <a:t> </a:t>
            </a:r>
            <a:r>
              <a:rPr lang="en-US" dirty="0" err="1"/>
              <a:t>hoàn</a:t>
            </a:r>
            <a:r>
              <a:rPr lang="en-US" dirty="0"/>
              <a:t> </a:t>
            </a:r>
            <a:r>
              <a:rPr lang="en-US" dirty="0" err="1"/>
              <a:t>chỉnh</a:t>
            </a:r>
            <a:endParaRPr lang="en-US" dirty="0"/>
          </a:p>
          <a:p>
            <a:pPr>
              <a:buFont typeface="Wingdings" panose="05000000000000000000" pitchFamily="2" charset="2"/>
              <a:buChar char="§"/>
            </a:pPr>
            <a:r>
              <a:rPr lang="vi-VN" dirty="0"/>
              <a:t>Khi tích hợp hệ thống các module có thể không tương thích với cấu hình chung của hệ thống</a:t>
            </a:r>
            <a:endParaRPr lang="en-US" dirty="0"/>
          </a:p>
          <a:p>
            <a:pPr>
              <a:buFont typeface="Wingdings" panose="05000000000000000000" pitchFamily="2" charset="2"/>
              <a:buChar char="§"/>
            </a:pPr>
            <a:r>
              <a:rPr lang="en-US" dirty="0" err="1"/>
              <a:t>Thiếu</a:t>
            </a:r>
            <a:r>
              <a:rPr lang="en-US" dirty="0"/>
              <a:t> </a:t>
            </a:r>
            <a:r>
              <a:rPr lang="en-US" dirty="0" err="1"/>
              <a:t>các</a:t>
            </a:r>
            <a:r>
              <a:rPr lang="en-US" dirty="0"/>
              <a:t> </a:t>
            </a:r>
            <a:r>
              <a:rPr lang="en-US" dirty="0" err="1"/>
              <a:t>xử</a:t>
            </a:r>
            <a:r>
              <a:rPr lang="en-US" dirty="0"/>
              <a:t> </a:t>
            </a:r>
            <a:r>
              <a:rPr lang="en-US" dirty="0" err="1"/>
              <a:t>lý</a:t>
            </a:r>
            <a:r>
              <a:rPr lang="en-US" dirty="0"/>
              <a:t> </a:t>
            </a:r>
            <a:r>
              <a:rPr lang="en-US" dirty="0" err="1"/>
              <a:t>ngoại</a:t>
            </a:r>
            <a:r>
              <a:rPr lang="en-US" dirty="0"/>
              <a:t> </a:t>
            </a:r>
            <a:r>
              <a:rPr lang="en-US" dirty="0" err="1"/>
              <a:t>lệ</a:t>
            </a:r>
            <a:r>
              <a:rPr lang="en-US" dirty="0"/>
              <a:t> </a:t>
            </a:r>
            <a:r>
              <a:rPr lang="en-US" dirty="0" err="1"/>
              <a:t>có</a:t>
            </a:r>
            <a:r>
              <a:rPr lang="en-US" dirty="0"/>
              <a:t> </a:t>
            </a:r>
            <a:r>
              <a:rPr lang="en-US" dirty="0" err="1"/>
              <a:t>thể</a:t>
            </a:r>
            <a:r>
              <a:rPr lang="en-US" dirty="0"/>
              <a:t> </a:t>
            </a:r>
            <a:r>
              <a:rPr lang="en-US" dirty="0" err="1"/>
              <a:t>xảy</a:t>
            </a:r>
            <a:r>
              <a:rPr lang="en-US" dirty="0"/>
              <a:t> ra</a:t>
            </a:r>
          </a:p>
        </p:txBody>
      </p:sp>
      <p:sp>
        <p:nvSpPr>
          <p:cNvPr id="3" name="Marcador de contenido 2">
            <a:extLst>
              <a:ext uri="{FF2B5EF4-FFF2-40B4-BE49-F238E27FC236}">
                <a16:creationId xmlns:a16="http://schemas.microsoft.com/office/drawing/2014/main" id="{0DEFB290-59F7-4C59-8161-AC9767D8133F}"/>
              </a:ext>
            </a:extLst>
          </p:cNvPr>
          <p:cNvSpPr>
            <a:spLocks noGrp="1"/>
          </p:cNvSpPr>
          <p:nvPr>
            <p:ph sz="half" idx="11"/>
          </p:nvPr>
        </p:nvSpPr>
        <p:spPr>
          <a:xfrm>
            <a:off x="723899" y="1140710"/>
            <a:ext cx="4508501" cy="360513"/>
          </a:xfrm>
        </p:spPr>
        <p:txBody>
          <a:bodyPr>
            <a:noAutofit/>
          </a:bodyPr>
          <a:lstStyle/>
          <a:p>
            <a:r>
              <a:rPr lang="vi-VN" dirty="0"/>
              <a:t>Mặc dù mỗi module đều được kiểm thử đơn vị (Unit test) nhưng các lỗi vẫn còn tồn tại với các nguyên nhân sau</a:t>
            </a:r>
            <a:r>
              <a:rPr lang="en-US" dirty="0"/>
              <a:t>:</a:t>
            </a:r>
          </a:p>
        </p:txBody>
      </p:sp>
      <p:grpSp>
        <p:nvGrpSpPr>
          <p:cNvPr id="30" name="Gráfico 3">
            <a:extLst>
              <a:ext uri="{FF2B5EF4-FFF2-40B4-BE49-F238E27FC236}">
                <a16:creationId xmlns:a16="http://schemas.microsoft.com/office/drawing/2014/main" id="{EEF882FC-3FCB-4CA9-B483-3AE9876C2A58}"/>
              </a:ext>
            </a:extLst>
          </p:cNvPr>
          <p:cNvGrpSpPr/>
          <p:nvPr/>
        </p:nvGrpSpPr>
        <p:grpSpPr>
          <a:xfrm rot="10393818">
            <a:off x="6625991" y="2627378"/>
            <a:ext cx="1821823" cy="1650594"/>
            <a:chOff x="4867752" y="3215284"/>
            <a:chExt cx="1199436" cy="1086704"/>
          </a:xfrm>
          <a:solidFill>
            <a:schemeClr val="accent1"/>
          </a:solidFill>
        </p:grpSpPr>
        <p:sp>
          <p:nvSpPr>
            <p:cNvPr id="31" name="Forma libre: forma 30">
              <a:extLst>
                <a:ext uri="{FF2B5EF4-FFF2-40B4-BE49-F238E27FC236}">
                  <a16:creationId xmlns:a16="http://schemas.microsoft.com/office/drawing/2014/main" id="{2D9DCCED-02B4-48EF-9C5A-EECA8126F184}"/>
                </a:ext>
              </a:extLst>
            </p:cNvPr>
            <p:cNvSpPr/>
            <p:nvPr/>
          </p:nvSpPr>
          <p:spPr>
            <a:xfrm>
              <a:off x="5362176" y="3282401"/>
              <a:ext cx="450090" cy="1019587"/>
            </a:xfrm>
            <a:custGeom>
              <a:avLst/>
              <a:gdLst>
                <a:gd name="connsiteX0" fmla="*/ 372795 w 450090"/>
                <a:gd name="connsiteY0" fmla="*/ 416680 h 1019587"/>
                <a:gd name="connsiteX1" fmla="*/ 347696 w 450090"/>
                <a:gd name="connsiteY1" fmla="*/ 362958 h 1019587"/>
                <a:gd name="connsiteX2" fmla="*/ 285726 w 450090"/>
                <a:gd name="connsiteY2" fmla="*/ 462576 h 1019587"/>
                <a:gd name="connsiteX3" fmla="*/ 318720 w 450090"/>
                <a:gd name="connsiteY3" fmla="*/ 307967 h 1019587"/>
                <a:gd name="connsiteX4" fmla="*/ 295949 w 450090"/>
                <a:gd name="connsiteY4" fmla="*/ 269262 h 1019587"/>
                <a:gd name="connsiteX5" fmla="*/ 250475 w 450090"/>
                <a:gd name="connsiteY5" fmla="*/ 353440 h 1019587"/>
                <a:gd name="connsiteX6" fmla="*/ 266972 w 450090"/>
                <a:gd name="connsiteY6" fmla="*/ 224987 h 1019587"/>
                <a:gd name="connsiteX7" fmla="*/ 243355 w 450090"/>
                <a:gd name="connsiteY7" fmla="*/ 192556 h 1019587"/>
                <a:gd name="connsiteX8" fmla="*/ 208738 w 450090"/>
                <a:gd name="connsiteY8" fmla="*/ 279414 h 1019587"/>
                <a:gd name="connsiteX9" fmla="*/ 204932 w 450090"/>
                <a:gd name="connsiteY9" fmla="*/ 145885 h 1019587"/>
                <a:gd name="connsiteX10" fmla="*/ 170809 w 450090"/>
                <a:gd name="connsiteY10" fmla="*/ 110211 h 1019587"/>
                <a:gd name="connsiteX11" fmla="*/ 133937 w 450090"/>
                <a:gd name="connsiteY11" fmla="*/ 202709 h 1019587"/>
                <a:gd name="connsiteX12" fmla="*/ 130271 w 450090"/>
                <a:gd name="connsiteY12" fmla="*/ 73974 h 1019587"/>
                <a:gd name="connsiteX13" fmla="*/ 100378 w 450090"/>
                <a:gd name="connsiteY13" fmla="*/ 51272 h 1019587"/>
                <a:gd name="connsiteX14" fmla="*/ 77959 w 450090"/>
                <a:gd name="connsiteY14" fmla="*/ 108096 h 1019587"/>
                <a:gd name="connsiteX15" fmla="*/ 75985 w 450090"/>
                <a:gd name="connsiteY15" fmla="*/ 34986 h 1019587"/>
                <a:gd name="connsiteX16" fmla="*/ 408 w 450090"/>
                <a:gd name="connsiteY16" fmla="*/ 229 h 1019587"/>
                <a:gd name="connsiteX17" fmla="*/ 408 w 450090"/>
                <a:gd name="connsiteY17" fmla="*/ 229 h 1019587"/>
                <a:gd name="connsiteX18" fmla="*/ 428914 w 450090"/>
                <a:gd name="connsiteY18" fmla="*/ 1019817 h 1019587"/>
                <a:gd name="connsiteX19" fmla="*/ 428914 w 450090"/>
                <a:gd name="connsiteY19" fmla="*/ 1019817 h 1019587"/>
                <a:gd name="connsiteX20" fmla="*/ 426517 w 450090"/>
                <a:gd name="connsiteY20" fmla="*/ 578480 h 1019587"/>
                <a:gd name="connsiteX21" fmla="*/ 377871 w 450090"/>
                <a:gd name="connsiteY21" fmla="*/ 651871 h 1019587"/>
                <a:gd name="connsiteX22" fmla="*/ 411429 w 450090"/>
                <a:gd name="connsiteY22" fmla="*/ 520739 h 1019587"/>
                <a:gd name="connsiteX23" fmla="*/ 394227 w 450090"/>
                <a:gd name="connsiteY23" fmla="*/ 469556 h 1019587"/>
                <a:gd name="connsiteX24" fmla="*/ 342973 w 450090"/>
                <a:gd name="connsiteY24" fmla="*/ 551266 h 1019587"/>
                <a:gd name="connsiteX25" fmla="*/ 372795 w 450090"/>
                <a:gd name="connsiteY25" fmla="*/ 416680 h 1019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50090" h="1019587">
                  <a:moveTo>
                    <a:pt x="372795" y="416680"/>
                  </a:moveTo>
                  <a:cubicBezTo>
                    <a:pt x="364523" y="397879"/>
                    <a:pt x="356156" y="379972"/>
                    <a:pt x="347696" y="362958"/>
                  </a:cubicBezTo>
                  <a:lnTo>
                    <a:pt x="285726" y="462576"/>
                  </a:lnTo>
                  <a:cubicBezTo>
                    <a:pt x="285726" y="462576"/>
                    <a:pt x="304550" y="375930"/>
                    <a:pt x="318720" y="307967"/>
                  </a:cubicBezTo>
                  <a:cubicBezTo>
                    <a:pt x="311153" y="294525"/>
                    <a:pt x="303563" y="281623"/>
                    <a:pt x="295949" y="269262"/>
                  </a:cubicBezTo>
                  <a:lnTo>
                    <a:pt x="250475" y="353440"/>
                  </a:lnTo>
                  <a:cubicBezTo>
                    <a:pt x="250475" y="353440"/>
                    <a:pt x="259217" y="286746"/>
                    <a:pt x="266972" y="224987"/>
                  </a:cubicBezTo>
                  <a:cubicBezTo>
                    <a:pt x="259076" y="213660"/>
                    <a:pt x="251204" y="202850"/>
                    <a:pt x="243355" y="192556"/>
                  </a:cubicBezTo>
                  <a:lnTo>
                    <a:pt x="208738" y="279414"/>
                  </a:lnTo>
                  <a:cubicBezTo>
                    <a:pt x="208738" y="279414"/>
                    <a:pt x="206976" y="207926"/>
                    <a:pt x="204932" y="145885"/>
                  </a:cubicBezTo>
                  <a:cubicBezTo>
                    <a:pt x="193369" y="132913"/>
                    <a:pt x="181948" y="121068"/>
                    <a:pt x="170809" y="110211"/>
                  </a:cubicBezTo>
                  <a:lnTo>
                    <a:pt x="133937" y="202709"/>
                  </a:lnTo>
                  <a:cubicBezTo>
                    <a:pt x="133937" y="202709"/>
                    <a:pt x="132245" y="134816"/>
                    <a:pt x="130271" y="73974"/>
                  </a:cubicBezTo>
                  <a:cubicBezTo>
                    <a:pt x="119907" y="65443"/>
                    <a:pt x="109896" y="57970"/>
                    <a:pt x="100378" y="51272"/>
                  </a:cubicBezTo>
                  <a:lnTo>
                    <a:pt x="77959" y="108096"/>
                  </a:lnTo>
                  <a:cubicBezTo>
                    <a:pt x="77959" y="108096"/>
                    <a:pt x="77113" y="75384"/>
                    <a:pt x="75985" y="34986"/>
                  </a:cubicBezTo>
                  <a:cubicBezTo>
                    <a:pt x="30230" y="7279"/>
                    <a:pt x="408" y="229"/>
                    <a:pt x="408" y="229"/>
                  </a:cubicBezTo>
                  <a:lnTo>
                    <a:pt x="408" y="229"/>
                  </a:lnTo>
                  <a:lnTo>
                    <a:pt x="428914" y="1019817"/>
                  </a:lnTo>
                  <a:lnTo>
                    <a:pt x="428914" y="1019817"/>
                  </a:lnTo>
                  <a:cubicBezTo>
                    <a:pt x="428914" y="1019817"/>
                    <a:pt x="479040" y="811275"/>
                    <a:pt x="426517" y="578480"/>
                  </a:cubicBezTo>
                  <a:lnTo>
                    <a:pt x="377871" y="651871"/>
                  </a:lnTo>
                  <a:cubicBezTo>
                    <a:pt x="377871" y="651871"/>
                    <a:pt x="395496" y="583767"/>
                    <a:pt x="411429" y="520739"/>
                  </a:cubicBezTo>
                  <a:cubicBezTo>
                    <a:pt x="406283" y="503678"/>
                    <a:pt x="400643" y="486617"/>
                    <a:pt x="394227" y="469556"/>
                  </a:cubicBezTo>
                  <a:lnTo>
                    <a:pt x="342973" y="551266"/>
                  </a:lnTo>
                  <a:cubicBezTo>
                    <a:pt x="342973" y="551266"/>
                    <a:pt x="359047" y="480554"/>
                    <a:pt x="372795" y="416680"/>
                  </a:cubicBezTo>
                  <a:close/>
                </a:path>
              </a:pathLst>
            </a:custGeom>
            <a:grpFill/>
            <a:ln w="14100" cap="rnd">
              <a:solidFill>
                <a:schemeClr val="tx1"/>
              </a:solidFill>
              <a:prstDash val="solid"/>
              <a:round/>
            </a:ln>
          </p:spPr>
          <p:txBody>
            <a:bodyPr rtlCol="0" anchor="ctr"/>
            <a:lstStyle/>
            <a:p>
              <a:endParaRPr lang="es-ES" dirty="0"/>
            </a:p>
          </p:txBody>
        </p:sp>
        <p:sp>
          <p:nvSpPr>
            <p:cNvPr id="32" name="Forma libre: forma 31">
              <a:extLst>
                <a:ext uri="{FF2B5EF4-FFF2-40B4-BE49-F238E27FC236}">
                  <a16:creationId xmlns:a16="http://schemas.microsoft.com/office/drawing/2014/main" id="{2B82313F-391E-4F3D-9BAF-E70C48FDFDA1}"/>
                </a:ext>
              </a:extLst>
            </p:cNvPr>
            <p:cNvSpPr/>
            <p:nvPr/>
          </p:nvSpPr>
          <p:spPr>
            <a:xfrm>
              <a:off x="5756983" y="3215284"/>
              <a:ext cx="310205" cy="1084378"/>
            </a:xfrm>
            <a:custGeom>
              <a:avLst/>
              <a:gdLst>
                <a:gd name="connsiteX0" fmla="*/ 291295 w 310205"/>
                <a:gd name="connsiteY0" fmla="*/ 553170 h 1084378"/>
                <a:gd name="connsiteX1" fmla="*/ 300531 w 310205"/>
                <a:gd name="connsiteY1" fmla="*/ 494513 h 1084378"/>
                <a:gd name="connsiteX2" fmla="*/ 193440 w 310205"/>
                <a:gd name="connsiteY2" fmla="*/ 542454 h 1084378"/>
                <a:gd name="connsiteX3" fmla="*/ 307299 w 310205"/>
                <a:gd name="connsiteY3" fmla="*/ 432754 h 1084378"/>
                <a:gd name="connsiteX4" fmla="*/ 310119 w 310205"/>
                <a:gd name="connsiteY4" fmla="*/ 387986 h 1084378"/>
                <a:gd name="connsiteX5" fmla="*/ 225518 w 310205"/>
                <a:gd name="connsiteY5" fmla="*/ 432260 h 1084378"/>
                <a:gd name="connsiteX6" fmla="*/ 310613 w 310205"/>
                <a:gd name="connsiteY6" fmla="*/ 335251 h 1084378"/>
                <a:gd name="connsiteX7" fmla="*/ 309203 w 310205"/>
                <a:gd name="connsiteY7" fmla="*/ 295206 h 1084378"/>
                <a:gd name="connsiteX8" fmla="*/ 231651 w 310205"/>
                <a:gd name="connsiteY8" fmla="*/ 347800 h 1084378"/>
                <a:gd name="connsiteX9" fmla="*/ 303210 w 310205"/>
                <a:gd name="connsiteY9" fmla="*/ 234998 h 1084378"/>
                <a:gd name="connsiteX10" fmla="*/ 294891 w 310205"/>
                <a:gd name="connsiteY10" fmla="*/ 186352 h 1084378"/>
                <a:gd name="connsiteX11" fmla="*/ 212616 w 310205"/>
                <a:gd name="connsiteY11" fmla="*/ 242330 h 1084378"/>
                <a:gd name="connsiteX12" fmla="*/ 281637 w 310205"/>
                <a:gd name="connsiteY12" fmla="*/ 133617 h 1084378"/>
                <a:gd name="connsiteX13" fmla="*/ 269511 w 310205"/>
                <a:gd name="connsiteY13" fmla="*/ 98367 h 1084378"/>
                <a:gd name="connsiteX14" fmla="*/ 218891 w 310205"/>
                <a:gd name="connsiteY14" fmla="*/ 132771 h 1084378"/>
                <a:gd name="connsiteX15" fmla="*/ 258160 w 310205"/>
                <a:gd name="connsiteY15" fmla="*/ 71083 h 1084378"/>
                <a:gd name="connsiteX16" fmla="*/ 215436 w 310205"/>
                <a:gd name="connsiteY16" fmla="*/ 229 h 1084378"/>
                <a:gd name="connsiteX17" fmla="*/ 215436 w 310205"/>
                <a:gd name="connsiteY17" fmla="*/ 229 h 1084378"/>
                <a:gd name="connsiteX18" fmla="*/ 408 w 310205"/>
                <a:gd name="connsiteY18" fmla="*/ 1084608 h 1084378"/>
                <a:gd name="connsiteX19" fmla="*/ 408 w 310205"/>
                <a:gd name="connsiteY19" fmla="*/ 1084608 h 1084378"/>
                <a:gd name="connsiteX20" fmla="*/ 245329 w 310205"/>
                <a:gd name="connsiteY20" fmla="*/ 717438 h 1084378"/>
                <a:gd name="connsiteX21" fmla="*/ 164182 w 310205"/>
                <a:gd name="connsiteY21" fmla="*/ 751208 h 1084378"/>
                <a:gd name="connsiteX22" fmla="*/ 265280 w 310205"/>
                <a:gd name="connsiteY22" fmla="*/ 661248 h 1084378"/>
                <a:gd name="connsiteX23" fmla="*/ 279733 w 310205"/>
                <a:gd name="connsiteY23" fmla="*/ 609289 h 1084378"/>
                <a:gd name="connsiteX24" fmla="*/ 191536 w 310205"/>
                <a:gd name="connsiteY24" fmla="*/ 648276 h 1084378"/>
                <a:gd name="connsiteX25" fmla="*/ 291295 w 310205"/>
                <a:gd name="connsiteY25" fmla="*/ 553170 h 10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0205" h="1084378">
                  <a:moveTo>
                    <a:pt x="291295" y="553170"/>
                  </a:moveTo>
                  <a:cubicBezTo>
                    <a:pt x="294961" y="533006"/>
                    <a:pt x="297993" y="513478"/>
                    <a:pt x="300531" y="494513"/>
                  </a:cubicBezTo>
                  <a:lnTo>
                    <a:pt x="193440" y="542454"/>
                  </a:lnTo>
                  <a:cubicBezTo>
                    <a:pt x="193440" y="542454"/>
                    <a:pt x="257525" y="481188"/>
                    <a:pt x="307299" y="432754"/>
                  </a:cubicBezTo>
                  <a:cubicBezTo>
                    <a:pt x="308568" y="417385"/>
                    <a:pt x="309508" y="402462"/>
                    <a:pt x="310119" y="387986"/>
                  </a:cubicBezTo>
                  <a:lnTo>
                    <a:pt x="225518" y="432260"/>
                  </a:lnTo>
                  <a:cubicBezTo>
                    <a:pt x="225518" y="432260"/>
                    <a:pt x="269863" y="381923"/>
                    <a:pt x="310613" y="335251"/>
                  </a:cubicBezTo>
                  <a:cubicBezTo>
                    <a:pt x="310613" y="321151"/>
                    <a:pt x="309978" y="308108"/>
                    <a:pt x="309203" y="295206"/>
                  </a:cubicBezTo>
                  <a:lnTo>
                    <a:pt x="231651" y="347800"/>
                  </a:lnTo>
                  <a:cubicBezTo>
                    <a:pt x="231651" y="347800"/>
                    <a:pt x="270145" y="287592"/>
                    <a:pt x="303210" y="234998"/>
                  </a:cubicBezTo>
                  <a:cubicBezTo>
                    <a:pt x="300883" y="217725"/>
                    <a:pt x="298063" y="201581"/>
                    <a:pt x="294891" y="186352"/>
                  </a:cubicBezTo>
                  <a:lnTo>
                    <a:pt x="212616" y="242330"/>
                  </a:lnTo>
                  <a:cubicBezTo>
                    <a:pt x="212616" y="242330"/>
                    <a:pt x="249136" y="185154"/>
                    <a:pt x="281637" y="133617"/>
                  </a:cubicBezTo>
                  <a:cubicBezTo>
                    <a:pt x="277759" y="120786"/>
                    <a:pt x="273670" y="108942"/>
                    <a:pt x="269511" y="98367"/>
                  </a:cubicBezTo>
                  <a:lnTo>
                    <a:pt x="218891" y="132771"/>
                  </a:lnTo>
                  <a:cubicBezTo>
                    <a:pt x="218891" y="132771"/>
                    <a:pt x="236586" y="105206"/>
                    <a:pt x="258160" y="71083"/>
                  </a:cubicBezTo>
                  <a:cubicBezTo>
                    <a:pt x="236093" y="22437"/>
                    <a:pt x="215436" y="229"/>
                    <a:pt x="215436" y="229"/>
                  </a:cubicBezTo>
                  <a:lnTo>
                    <a:pt x="215436" y="229"/>
                  </a:lnTo>
                  <a:lnTo>
                    <a:pt x="408" y="1084608"/>
                  </a:lnTo>
                  <a:lnTo>
                    <a:pt x="408" y="1084608"/>
                  </a:lnTo>
                  <a:cubicBezTo>
                    <a:pt x="408" y="1084608"/>
                    <a:pt x="158612" y="939798"/>
                    <a:pt x="245329" y="717438"/>
                  </a:cubicBezTo>
                  <a:lnTo>
                    <a:pt x="164182" y="751208"/>
                  </a:lnTo>
                  <a:cubicBezTo>
                    <a:pt x="164182" y="751208"/>
                    <a:pt x="216846" y="704606"/>
                    <a:pt x="265280" y="661248"/>
                  </a:cubicBezTo>
                  <a:cubicBezTo>
                    <a:pt x="270639" y="644328"/>
                    <a:pt x="275456" y="627008"/>
                    <a:pt x="279733" y="609289"/>
                  </a:cubicBezTo>
                  <a:lnTo>
                    <a:pt x="191536" y="648276"/>
                  </a:lnTo>
                  <a:cubicBezTo>
                    <a:pt x="191536" y="648276"/>
                    <a:pt x="244130" y="598361"/>
                    <a:pt x="291295" y="553170"/>
                  </a:cubicBezTo>
                  <a:close/>
                </a:path>
              </a:pathLst>
            </a:custGeom>
            <a:grpFill/>
            <a:ln w="14100" cap="rnd">
              <a:solidFill>
                <a:schemeClr val="tx1"/>
              </a:solidFill>
              <a:prstDash val="solid"/>
              <a:round/>
            </a:ln>
          </p:spPr>
          <p:txBody>
            <a:bodyPr rtlCol="0" anchor="ctr"/>
            <a:lstStyle/>
            <a:p>
              <a:endParaRPr lang="es-ES" dirty="0"/>
            </a:p>
          </p:txBody>
        </p:sp>
        <p:sp>
          <p:nvSpPr>
            <p:cNvPr id="33" name="Forma libre: forma 32">
              <a:extLst>
                <a:ext uri="{FF2B5EF4-FFF2-40B4-BE49-F238E27FC236}">
                  <a16:creationId xmlns:a16="http://schemas.microsoft.com/office/drawing/2014/main" id="{2E489E52-ED2A-4A1F-8562-A1B3DB8E8DAD}"/>
                </a:ext>
              </a:extLst>
            </p:cNvPr>
            <p:cNvSpPr/>
            <p:nvPr/>
          </p:nvSpPr>
          <p:spPr>
            <a:xfrm>
              <a:off x="4954821" y="3560483"/>
              <a:ext cx="830362" cy="733680"/>
            </a:xfrm>
            <a:custGeom>
              <a:avLst/>
              <a:gdLst>
                <a:gd name="connsiteX0" fmla="*/ 516829 w 830362"/>
                <a:gd name="connsiteY0" fmla="*/ 215656 h 733680"/>
                <a:gd name="connsiteX1" fmla="*/ 470721 w 830362"/>
                <a:gd name="connsiteY1" fmla="*/ 178220 h 733680"/>
                <a:gd name="connsiteX2" fmla="*/ 458524 w 830362"/>
                <a:gd name="connsiteY2" fmla="*/ 294899 h 733680"/>
                <a:gd name="connsiteX3" fmla="*/ 420665 w 830362"/>
                <a:gd name="connsiteY3" fmla="*/ 141418 h 733680"/>
                <a:gd name="connsiteX4" fmla="*/ 383299 w 830362"/>
                <a:gd name="connsiteY4" fmla="*/ 116531 h 733680"/>
                <a:gd name="connsiteX5" fmla="*/ 379140 w 830362"/>
                <a:gd name="connsiteY5" fmla="*/ 212131 h 733680"/>
                <a:gd name="connsiteX6" fmla="*/ 337897 w 830362"/>
                <a:gd name="connsiteY6" fmla="*/ 89388 h 733680"/>
                <a:gd name="connsiteX7" fmla="*/ 302646 w 830362"/>
                <a:gd name="connsiteY7" fmla="*/ 70564 h 733680"/>
                <a:gd name="connsiteX8" fmla="*/ 309696 w 830362"/>
                <a:gd name="connsiteY8" fmla="*/ 163767 h 733680"/>
                <a:gd name="connsiteX9" fmla="*/ 247937 w 830362"/>
                <a:gd name="connsiteY9" fmla="*/ 45325 h 733680"/>
                <a:gd name="connsiteX10" fmla="*/ 201688 w 830362"/>
                <a:gd name="connsiteY10" fmla="*/ 28123 h 733680"/>
                <a:gd name="connsiteX11" fmla="*/ 208738 w 830362"/>
                <a:gd name="connsiteY11" fmla="*/ 127388 h 733680"/>
                <a:gd name="connsiteX12" fmla="*/ 149235 w 830362"/>
                <a:gd name="connsiteY12" fmla="*/ 13176 h 733680"/>
                <a:gd name="connsiteX13" fmla="*/ 112434 w 830362"/>
                <a:gd name="connsiteY13" fmla="*/ 6126 h 733680"/>
                <a:gd name="connsiteX14" fmla="*/ 116875 w 830362"/>
                <a:gd name="connsiteY14" fmla="*/ 67180 h 733680"/>
                <a:gd name="connsiteX15" fmla="*/ 83176 w 830362"/>
                <a:gd name="connsiteY15" fmla="*/ 2249 h 733680"/>
                <a:gd name="connsiteX16" fmla="*/ 408 w 830362"/>
                <a:gd name="connsiteY16" fmla="*/ 3729 h 733680"/>
                <a:gd name="connsiteX17" fmla="*/ 408 w 830362"/>
                <a:gd name="connsiteY17" fmla="*/ 3729 h 733680"/>
                <a:gd name="connsiteX18" fmla="*/ 830770 w 830362"/>
                <a:gd name="connsiteY18" fmla="*/ 733910 h 733680"/>
                <a:gd name="connsiteX19" fmla="*/ 830770 w 830362"/>
                <a:gd name="connsiteY19" fmla="*/ 733910 h 733680"/>
                <a:gd name="connsiteX20" fmla="*/ 635835 w 830362"/>
                <a:gd name="connsiteY20" fmla="*/ 337905 h 733680"/>
                <a:gd name="connsiteX21" fmla="*/ 624131 w 830362"/>
                <a:gd name="connsiteY21" fmla="*/ 425114 h 733680"/>
                <a:gd name="connsiteX22" fmla="*/ 597059 w 830362"/>
                <a:gd name="connsiteY22" fmla="*/ 292502 h 733680"/>
                <a:gd name="connsiteX23" fmla="*/ 559270 w 830362"/>
                <a:gd name="connsiteY23" fmla="*/ 254008 h 733680"/>
                <a:gd name="connsiteX24" fmla="*/ 548766 w 830362"/>
                <a:gd name="connsiteY24" fmla="*/ 349608 h 733680"/>
                <a:gd name="connsiteX25" fmla="*/ 516829 w 830362"/>
                <a:gd name="connsiteY25" fmla="*/ 215656 h 73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362" h="733680">
                  <a:moveTo>
                    <a:pt x="516829" y="215656"/>
                  </a:moveTo>
                  <a:cubicBezTo>
                    <a:pt x="501177" y="202401"/>
                    <a:pt x="485808" y="189923"/>
                    <a:pt x="470721" y="178220"/>
                  </a:cubicBezTo>
                  <a:lnTo>
                    <a:pt x="458524" y="294899"/>
                  </a:lnTo>
                  <a:cubicBezTo>
                    <a:pt x="458524" y="294899"/>
                    <a:pt x="437374" y="208817"/>
                    <a:pt x="420665" y="141418"/>
                  </a:cubicBezTo>
                  <a:cubicBezTo>
                    <a:pt x="407975" y="132605"/>
                    <a:pt x="395496" y="124357"/>
                    <a:pt x="383299" y="116531"/>
                  </a:cubicBezTo>
                  <a:lnTo>
                    <a:pt x="379140" y="212131"/>
                  </a:lnTo>
                  <a:cubicBezTo>
                    <a:pt x="379140" y="212131"/>
                    <a:pt x="357989" y="148327"/>
                    <a:pt x="337897" y="89388"/>
                  </a:cubicBezTo>
                  <a:cubicBezTo>
                    <a:pt x="325841" y="82338"/>
                    <a:pt x="313997" y="76345"/>
                    <a:pt x="302646" y="70564"/>
                  </a:cubicBezTo>
                  <a:lnTo>
                    <a:pt x="309696" y="163767"/>
                  </a:lnTo>
                  <a:cubicBezTo>
                    <a:pt x="309696" y="163767"/>
                    <a:pt x="276913" y="100316"/>
                    <a:pt x="247937" y="45325"/>
                  </a:cubicBezTo>
                  <a:cubicBezTo>
                    <a:pt x="231863" y="38698"/>
                    <a:pt x="216447" y="32964"/>
                    <a:pt x="201688" y="28123"/>
                  </a:cubicBezTo>
                  <a:lnTo>
                    <a:pt x="208738" y="127388"/>
                  </a:lnTo>
                  <a:cubicBezTo>
                    <a:pt x="208738" y="127388"/>
                    <a:pt x="177577" y="67110"/>
                    <a:pt x="149235" y="13176"/>
                  </a:cubicBezTo>
                  <a:cubicBezTo>
                    <a:pt x="136193" y="10074"/>
                    <a:pt x="123926" y="7677"/>
                    <a:pt x="112434" y="6126"/>
                  </a:cubicBezTo>
                  <a:lnTo>
                    <a:pt x="116875" y="67180"/>
                  </a:lnTo>
                  <a:cubicBezTo>
                    <a:pt x="116875" y="67180"/>
                    <a:pt x="101859" y="38063"/>
                    <a:pt x="83176" y="2249"/>
                  </a:cubicBezTo>
                  <a:cubicBezTo>
                    <a:pt x="30018" y="-3039"/>
                    <a:pt x="408" y="3729"/>
                    <a:pt x="408" y="3729"/>
                  </a:cubicBezTo>
                  <a:lnTo>
                    <a:pt x="408" y="3729"/>
                  </a:lnTo>
                  <a:lnTo>
                    <a:pt x="830770" y="733910"/>
                  </a:lnTo>
                  <a:lnTo>
                    <a:pt x="830770" y="733910"/>
                  </a:lnTo>
                  <a:cubicBezTo>
                    <a:pt x="830770" y="733910"/>
                    <a:pt x="784804" y="524380"/>
                    <a:pt x="635835" y="337905"/>
                  </a:cubicBezTo>
                  <a:lnTo>
                    <a:pt x="624131" y="425114"/>
                  </a:lnTo>
                  <a:cubicBezTo>
                    <a:pt x="624131" y="425114"/>
                    <a:pt x="610031" y="356235"/>
                    <a:pt x="597059" y="292502"/>
                  </a:cubicBezTo>
                  <a:cubicBezTo>
                    <a:pt x="585074" y="279459"/>
                    <a:pt x="572454" y="266557"/>
                    <a:pt x="559270" y="254008"/>
                  </a:cubicBezTo>
                  <a:lnTo>
                    <a:pt x="548766" y="349608"/>
                  </a:lnTo>
                  <a:cubicBezTo>
                    <a:pt x="548766" y="349608"/>
                    <a:pt x="532268" y="279107"/>
                    <a:pt x="516829" y="215656"/>
                  </a:cubicBezTo>
                  <a:close/>
                </a:path>
              </a:pathLst>
            </a:custGeom>
            <a:grpFill/>
            <a:ln w="14100" cap="rnd">
              <a:solidFill>
                <a:schemeClr val="tx1"/>
              </a:solidFill>
              <a:prstDash val="solid"/>
              <a:round/>
            </a:ln>
          </p:spPr>
          <p:txBody>
            <a:bodyPr rtlCol="0" anchor="ctr"/>
            <a:lstStyle/>
            <a:p>
              <a:endParaRPr lang="es-ES" dirty="0"/>
            </a:p>
          </p:txBody>
        </p:sp>
        <p:sp>
          <p:nvSpPr>
            <p:cNvPr id="34" name="Forma libre: forma 33">
              <a:extLst>
                <a:ext uri="{FF2B5EF4-FFF2-40B4-BE49-F238E27FC236}">
                  <a16:creationId xmlns:a16="http://schemas.microsoft.com/office/drawing/2014/main" id="{ED240C3E-E570-4A69-81DA-BB626AE5F94C}"/>
                </a:ext>
              </a:extLst>
            </p:cNvPr>
            <p:cNvSpPr/>
            <p:nvPr/>
          </p:nvSpPr>
          <p:spPr>
            <a:xfrm>
              <a:off x="4867752" y="4004192"/>
              <a:ext cx="932448" cy="289195"/>
            </a:xfrm>
            <a:custGeom>
              <a:avLst/>
              <a:gdLst>
                <a:gd name="connsiteX0" fmla="*/ 481366 w 932448"/>
                <a:gd name="connsiteY0" fmla="*/ 23142 h 289195"/>
                <a:gd name="connsiteX1" fmla="*/ 430958 w 932448"/>
                <a:gd name="connsiteY1" fmla="*/ 13484 h 289195"/>
                <a:gd name="connsiteX2" fmla="*/ 469452 w 932448"/>
                <a:gd name="connsiteY2" fmla="*/ 107461 h 289195"/>
                <a:gd name="connsiteX3" fmla="*/ 377800 w 932448"/>
                <a:gd name="connsiteY3" fmla="*/ 5940 h 289195"/>
                <a:gd name="connsiteX4" fmla="*/ 339095 w 932448"/>
                <a:gd name="connsiteY4" fmla="*/ 2344 h 289195"/>
                <a:gd name="connsiteX5" fmla="*/ 374980 w 932448"/>
                <a:gd name="connsiteY5" fmla="*/ 76864 h 289195"/>
                <a:gd name="connsiteX6" fmla="*/ 293269 w 932448"/>
                <a:gd name="connsiteY6" fmla="*/ 229 h 289195"/>
                <a:gd name="connsiteX7" fmla="*/ 258583 w 932448"/>
                <a:gd name="connsiteY7" fmla="*/ 229 h 289195"/>
                <a:gd name="connsiteX8" fmla="*/ 301941 w 932448"/>
                <a:gd name="connsiteY8" fmla="*/ 68474 h 289195"/>
                <a:gd name="connsiteX9" fmla="*/ 206341 w 932448"/>
                <a:gd name="connsiteY9" fmla="*/ 3543 h 289195"/>
                <a:gd name="connsiteX10" fmla="*/ 164041 w 932448"/>
                <a:gd name="connsiteY10" fmla="*/ 9324 h 289195"/>
                <a:gd name="connsiteX11" fmla="*/ 210149 w 932448"/>
                <a:gd name="connsiteY11" fmla="*/ 82152 h 289195"/>
                <a:gd name="connsiteX12" fmla="*/ 118003 w 932448"/>
                <a:gd name="connsiteY12" fmla="*/ 19476 h 289195"/>
                <a:gd name="connsiteX13" fmla="*/ 86913 w 932448"/>
                <a:gd name="connsiteY13" fmla="*/ 28923 h 289195"/>
                <a:gd name="connsiteX14" fmla="*/ 115113 w 932448"/>
                <a:gd name="connsiteY14" fmla="*/ 73691 h 289195"/>
                <a:gd name="connsiteX15" fmla="*/ 62872 w 932448"/>
                <a:gd name="connsiteY15" fmla="*/ 38018 h 289195"/>
                <a:gd name="connsiteX16" fmla="*/ 408 w 932448"/>
                <a:gd name="connsiteY16" fmla="*/ 73268 h 289195"/>
                <a:gd name="connsiteX17" fmla="*/ 408 w 932448"/>
                <a:gd name="connsiteY17" fmla="*/ 73268 h 289195"/>
                <a:gd name="connsiteX18" fmla="*/ 932856 w 932448"/>
                <a:gd name="connsiteY18" fmla="*/ 289425 h 289195"/>
                <a:gd name="connsiteX19" fmla="*/ 932856 w 932448"/>
                <a:gd name="connsiteY19" fmla="*/ 289425 h 289195"/>
                <a:gd name="connsiteX20" fmla="*/ 622016 w 932448"/>
                <a:gd name="connsiteY20" fmla="*/ 67417 h 289195"/>
                <a:gd name="connsiteX21" fmla="*/ 648807 w 932448"/>
                <a:gd name="connsiteY21" fmla="*/ 138693 h 289195"/>
                <a:gd name="connsiteX22" fmla="*/ 573864 w 932448"/>
                <a:gd name="connsiteY22" fmla="*/ 48734 h 289195"/>
                <a:gd name="connsiteX23" fmla="*/ 529237 w 932448"/>
                <a:gd name="connsiteY23" fmla="*/ 34634 h 289195"/>
                <a:gd name="connsiteX24" fmla="*/ 560610 w 932448"/>
                <a:gd name="connsiteY24" fmla="*/ 112185 h 289195"/>
                <a:gd name="connsiteX25" fmla="*/ 481366 w 932448"/>
                <a:gd name="connsiteY25" fmla="*/ 23142 h 28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32448" h="289195">
                  <a:moveTo>
                    <a:pt x="481366" y="23142"/>
                  </a:moveTo>
                  <a:cubicBezTo>
                    <a:pt x="464023" y="19406"/>
                    <a:pt x="447244" y="16092"/>
                    <a:pt x="430958" y="13484"/>
                  </a:cubicBezTo>
                  <a:lnTo>
                    <a:pt x="469452" y="107461"/>
                  </a:lnTo>
                  <a:cubicBezTo>
                    <a:pt x="469452" y="107461"/>
                    <a:pt x="418198" y="50356"/>
                    <a:pt x="377800" y="5940"/>
                  </a:cubicBezTo>
                  <a:cubicBezTo>
                    <a:pt x="364546" y="4483"/>
                    <a:pt x="351644" y="3284"/>
                    <a:pt x="339095" y="2344"/>
                  </a:cubicBezTo>
                  <a:lnTo>
                    <a:pt x="374980" y="76864"/>
                  </a:lnTo>
                  <a:cubicBezTo>
                    <a:pt x="374980" y="76864"/>
                    <a:pt x="332680" y="36960"/>
                    <a:pt x="293269" y="229"/>
                  </a:cubicBezTo>
                  <a:cubicBezTo>
                    <a:pt x="281284" y="229"/>
                    <a:pt x="269722" y="229"/>
                    <a:pt x="258583" y="229"/>
                  </a:cubicBezTo>
                  <a:lnTo>
                    <a:pt x="301941" y="68474"/>
                  </a:lnTo>
                  <a:cubicBezTo>
                    <a:pt x="301941" y="68474"/>
                    <a:pt x="250898" y="33224"/>
                    <a:pt x="206341" y="3543"/>
                  </a:cubicBezTo>
                  <a:cubicBezTo>
                    <a:pt x="191325" y="5023"/>
                    <a:pt x="177225" y="6997"/>
                    <a:pt x="164041" y="9324"/>
                  </a:cubicBezTo>
                  <a:lnTo>
                    <a:pt x="210149" y="82152"/>
                  </a:lnTo>
                  <a:cubicBezTo>
                    <a:pt x="210149" y="82152"/>
                    <a:pt x="161714" y="48946"/>
                    <a:pt x="118003" y="19476"/>
                  </a:cubicBezTo>
                  <a:cubicBezTo>
                    <a:pt x="106794" y="22437"/>
                    <a:pt x="96501" y="25680"/>
                    <a:pt x="86913" y="28923"/>
                  </a:cubicBezTo>
                  <a:lnTo>
                    <a:pt x="115113" y="73691"/>
                  </a:lnTo>
                  <a:lnTo>
                    <a:pt x="62872" y="38018"/>
                  </a:lnTo>
                  <a:cubicBezTo>
                    <a:pt x="40432" y="46635"/>
                    <a:pt x="19384" y="58513"/>
                    <a:pt x="408" y="73268"/>
                  </a:cubicBezTo>
                  <a:lnTo>
                    <a:pt x="408" y="73268"/>
                  </a:lnTo>
                  <a:lnTo>
                    <a:pt x="932856" y="289425"/>
                  </a:lnTo>
                  <a:lnTo>
                    <a:pt x="932856" y="289425"/>
                  </a:lnTo>
                  <a:cubicBezTo>
                    <a:pt x="845607" y="194840"/>
                    <a:pt x="739790" y="119263"/>
                    <a:pt x="622016" y="67417"/>
                  </a:cubicBezTo>
                  <a:lnTo>
                    <a:pt x="648807" y="138693"/>
                  </a:lnTo>
                  <a:cubicBezTo>
                    <a:pt x="648807" y="138693"/>
                    <a:pt x="610031" y="91881"/>
                    <a:pt x="573864" y="48734"/>
                  </a:cubicBezTo>
                  <a:cubicBezTo>
                    <a:pt x="559341" y="43658"/>
                    <a:pt x="544465" y="38958"/>
                    <a:pt x="529237" y="34634"/>
                  </a:cubicBezTo>
                  <a:lnTo>
                    <a:pt x="560610" y="112185"/>
                  </a:lnTo>
                  <a:cubicBezTo>
                    <a:pt x="560610" y="112185"/>
                    <a:pt x="519155" y="65161"/>
                    <a:pt x="481366" y="23142"/>
                  </a:cubicBezTo>
                  <a:close/>
                </a:path>
              </a:pathLst>
            </a:custGeom>
            <a:grpFill/>
            <a:ln w="14100" cap="rnd">
              <a:solidFill>
                <a:schemeClr val="tx1"/>
              </a:solidFill>
              <a:prstDash val="solid"/>
              <a:round/>
            </a:ln>
          </p:spPr>
          <p:txBody>
            <a:bodyPr rtlCol="0" anchor="ctr"/>
            <a:lstStyle/>
            <a:p>
              <a:endParaRPr lang="es-ES" dirty="0"/>
            </a:p>
          </p:txBody>
        </p:sp>
      </p:grpSp>
      <p:grpSp>
        <p:nvGrpSpPr>
          <p:cNvPr id="35" name="Grupo 34">
            <a:extLst>
              <a:ext uri="{FF2B5EF4-FFF2-40B4-BE49-F238E27FC236}">
                <a16:creationId xmlns:a16="http://schemas.microsoft.com/office/drawing/2014/main" id="{63BA371A-1D98-4124-B5A1-FC4D8D93A09B}"/>
              </a:ext>
            </a:extLst>
          </p:cNvPr>
          <p:cNvGrpSpPr/>
          <p:nvPr/>
        </p:nvGrpSpPr>
        <p:grpSpPr>
          <a:xfrm>
            <a:off x="5298119" y="2045936"/>
            <a:ext cx="2765492" cy="1558625"/>
            <a:chOff x="2337395" y="1741598"/>
            <a:chExt cx="895153" cy="504506"/>
          </a:xfrm>
        </p:grpSpPr>
        <p:sp>
          <p:nvSpPr>
            <p:cNvPr id="36" name="Forma libre: forma 35">
              <a:extLst>
                <a:ext uri="{FF2B5EF4-FFF2-40B4-BE49-F238E27FC236}">
                  <a16:creationId xmlns:a16="http://schemas.microsoft.com/office/drawing/2014/main" id="{B0C9B5B3-5217-4824-884D-76AE2A1D5D6B}"/>
                </a:ext>
              </a:extLst>
            </p:cNvPr>
            <p:cNvSpPr/>
            <p:nvPr/>
          </p:nvSpPr>
          <p:spPr>
            <a:xfrm>
              <a:off x="2532260" y="1741598"/>
              <a:ext cx="504506" cy="504506"/>
            </a:xfrm>
            <a:custGeom>
              <a:avLst/>
              <a:gdLst>
                <a:gd name="connsiteX0" fmla="*/ 504506 w 504506"/>
                <a:gd name="connsiteY0" fmla="*/ 252253 h 504506"/>
                <a:gd name="connsiteX1" fmla="*/ 252253 w 504506"/>
                <a:gd name="connsiteY1" fmla="*/ 504506 h 504506"/>
                <a:gd name="connsiteX2" fmla="*/ 0 w 504506"/>
                <a:gd name="connsiteY2" fmla="*/ 252253 h 504506"/>
                <a:gd name="connsiteX3" fmla="*/ 252253 w 504506"/>
                <a:gd name="connsiteY3" fmla="*/ 0 h 504506"/>
                <a:gd name="connsiteX4" fmla="*/ 504506 w 504506"/>
                <a:gd name="connsiteY4" fmla="*/ 252253 h 50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506" h="504506">
                  <a:moveTo>
                    <a:pt x="504506" y="252253"/>
                  </a:moveTo>
                  <a:cubicBezTo>
                    <a:pt x="504506" y="391569"/>
                    <a:pt x="391569" y="504506"/>
                    <a:pt x="252253" y="504506"/>
                  </a:cubicBezTo>
                  <a:cubicBezTo>
                    <a:pt x="112938" y="504506"/>
                    <a:pt x="0" y="391569"/>
                    <a:pt x="0" y="252253"/>
                  </a:cubicBezTo>
                  <a:cubicBezTo>
                    <a:pt x="0" y="112938"/>
                    <a:pt x="112938" y="0"/>
                    <a:pt x="252253" y="0"/>
                  </a:cubicBezTo>
                  <a:cubicBezTo>
                    <a:pt x="391569" y="0"/>
                    <a:pt x="504506" y="112938"/>
                    <a:pt x="504506" y="252253"/>
                  </a:cubicBezTo>
                  <a:close/>
                </a:path>
              </a:pathLst>
            </a:custGeom>
            <a:solidFill>
              <a:schemeClr val="accent3"/>
            </a:solidFill>
            <a:ln w="14100" cap="rnd">
              <a:solidFill>
                <a:schemeClr val="tx1"/>
              </a:solidFill>
              <a:prstDash val="solid"/>
              <a:round/>
            </a:ln>
          </p:spPr>
          <p:txBody>
            <a:bodyPr rtlCol="0" anchor="ctr"/>
            <a:lstStyle/>
            <a:p>
              <a:endParaRPr lang="es-ES" dirty="0"/>
            </a:p>
          </p:txBody>
        </p:sp>
        <p:sp>
          <p:nvSpPr>
            <p:cNvPr id="37" name="Forma libre: forma 36">
              <a:extLst>
                <a:ext uri="{FF2B5EF4-FFF2-40B4-BE49-F238E27FC236}">
                  <a16:creationId xmlns:a16="http://schemas.microsoft.com/office/drawing/2014/main" id="{1C236647-E53D-4901-97DE-0ED9412F84DE}"/>
                </a:ext>
              </a:extLst>
            </p:cNvPr>
            <p:cNvSpPr/>
            <p:nvPr/>
          </p:nvSpPr>
          <p:spPr>
            <a:xfrm>
              <a:off x="2337395" y="1906078"/>
              <a:ext cx="895153" cy="191199"/>
            </a:xfrm>
            <a:custGeom>
              <a:avLst/>
              <a:gdLst>
                <a:gd name="connsiteX0" fmla="*/ 684057 w 895153"/>
                <a:gd name="connsiteY0" fmla="*/ 229 h 191199"/>
                <a:gd name="connsiteX1" fmla="*/ 684057 w 895153"/>
                <a:gd name="connsiteY1" fmla="*/ 229 h 191199"/>
                <a:gd name="connsiteX2" fmla="*/ 697312 w 895153"/>
                <a:gd name="connsiteY2" fmla="*/ 52330 h 191199"/>
                <a:gd name="connsiteX3" fmla="*/ 697312 w 895153"/>
                <a:gd name="connsiteY3" fmla="*/ 52330 h 191199"/>
                <a:gd name="connsiteX4" fmla="*/ 811735 w 895153"/>
                <a:gd name="connsiteY4" fmla="*/ 91669 h 191199"/>
                <a:gd name="connsiteX5" fmla="*/ 447455 w 895153"/>
                <a:gd name="connsiteY5" fmla="*/ 145814 h 191199"/>
                <a:gd name="connsiteX6" fmla="*/ 83387 w 895153"/>
                <a:gd name="connsiteY6" fmla="*/ 91740 h 191199"/>
                <a:gd name="connsiteX7" fmla="*/ 195202 w 895153"/>
                <a:gd name="connsiteY7" fmla="*/ 52753 h 191199"/>
                <a:gd name="connsiteX8" fmla="*/ 198093 w 895153"/>
                <a:gd name="connsiteY8" fmla="*/ 52753 h 191199"/>
                <a:gd name="connsiteX9" fmla="*/ 211418 w 895153"/>
                <a:gd name="connsiteY9" fmla="*/ 229 h 191199"/>
                <a:gd name="connsiteX10" fmla="*/ 211418 w 895153"/>
                <a:gd name="connsiteY10" fmla="*/ 229 h 191199"/>
                <a:gd name="connsiteX11" fmla="*/ 408 w 895153"/>
                <a:gd name="connsiteY11" fmla="*/ 88003 h 191199"/>
                <a:gd name="connsiteX12" fmla="*/ 447949 w 895153"/>
                <a:gd name="connsiteY12" fmla="*/ 191428 h 191199"/>
                <a:gd name="connsiteX13" fmla="*/ 895561 w 895153"/>
                <a:gd name="connsiteY13" fmla="*/ 88003 h 191199"/>
                <a:gd name="connsiteX14" fmla="*/ 684057 w 895153"/>
                <a:gd name="connsiteY14" fmla="*/ 229 h 19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95153" h="191199">
                  <a:moveTo>
                    <a:pt x="684057" y="229"/>
                  </a:moveTo>
                  <a:lnTo>
                    <a:pt x="684057" y="229"/>
                  </a:lnTo>
                  <a:cubicBezTo>
                    <a:pt x="690360" y="17062"/>
                    <a:pt x="694804" y="34532"/>
                    <a:pt x="697312" y="52330"/>
                  </a:cubicBezTo>
                  <a:lnTo>
                    <a:pt x="697312" y="52330"/>
                  </a:lnTo>
                  <a:cubicBezTo>
                    <a:pt x="767813" y="62200"/>
                    <a:pt x="811735" y="76159"/>
                    <a:pt x="811735" y="91669"/>
                  </a:cubicBezTo>
                  <a:cubicBezTo>
                    <a:pt x="811453" y="121632"/>
                    <a:pt x="648595" y="145814"/>
                    <a:pt x="447455" y="145814"/>
                  </a:cubicBezTo>
                  <a:cubicBezTo>
                    <a:pt x="246316" y="145814"/>
                    <a:pt x="83387" y="121632"/>
                    <a:pt x="83387" y="91740"/>
                  </a:cubicBezTo>
                  <a:cubicBezTo>
                    <a:pt x="83387" y="76441"/>
                    <a:pt x="126252" y="62552"/>
                    <a:pt x="195202" y="52753"/>
                  </a:cubicBezTo>
                  <a:lnTo>
                    <a:pt x="198093" y="52753"/>
                  </a:lnTo>
                  <a:cubicBezTo>
                    <a:pt x="200623" y="34815"/>
                    <a:pt x="205090" y="17204"/>
                    <a:pt x="211418" y="229"/>
                  </a:cubicBezTo>
                  <a:lnTo>
                    <a:pt x="211418" y="229"/>
                  </a:lnTo>
                  <a:cubicBezTo>
                    <a:pt x="84515" y="18489"/>
                    <a:pt x="408" y="50990"/>
                    <a:pt x="408" y="88003"/>
                  </a:cubicBezTo>
                  <a:cubicBezTo>
                    <a:pt x="408" y="145109"/>
                    <a:pt x="200772" y="191428"/>
                    <a:pt x="447949" y="191428"/>
                  </a:cubicBezTo>
                  <a:cubicBezTo>
                    <a:pt x="695126" y="191428"/>
                    <a:pt x="895561" y="145109"/>
                    <a:pt x="895561" y="88003"/>
                  </a:cubicBezTo>
                  <a:cubicBezTo>
                    <a:pt x="895067" y="51131"/>
                    <a:pt x="810748" y="18489"/>
                    <a:pt x="684057" y="229"/>
                  </a:cubicBezTo>
                  <a:close/>
                </a:path>
              </a:pathLst>
            </a:custGeom>
            <a:solidFill>
              <a:schemeClr val="tx2"/>
            </a:solidFill>
            <a:ln w="14100" cap="rnd">
              <a:solidFill>
                <a:schemeClr val="tx1"/>
              </a:solidFill>
              <a:prstDash val="solid"/>
              <a:round/>
            </a:ln>
          </p:spPr>
          <p:txBody>
            <a:bodyPr rtlCol="0" anchor="ctr"/>
            <a:lstStyle/>
            <a:p>
              <a:endParaRPr lang="es-ES" dirty="0"/>
            </a:p>
          </p:txBody>
        </p:sp>
      </p:grpSp>
      <p:grpSp>
        <p:nvGrpSpPr>
          <p:cNvPr id="38" name="Grupo 37">
            <a:extLst>
              <a:ext uri="{FF2B5EF4-FFF2-40B4-BE49-F238E27FC236}">
                <a16:creationId xmlns:a16="http://schemas.microsoft.com/office/drawing/2014/main" id="{41737172-10A1-4552-A573-D24A44260209}"/>
              </a:ext>
            </a:extLst>
          </p:cNvPr>
          <p:cNvGrpSpPr/>
          <p:nvPr/>
        </p:nvGrpSpPr>
        <p:grpSpPr>
          <a:xfrm>
            <a:off x="5461898" y="3324032"/>
            <a:ext cx="249007" cy="1118631"/>
            <a:chOff x="5193185" y="1553572"/>
            <a:chExt cx="156935" cy="705011"/>
          </a:xfrm>
          <a:solidFill>
            <a:schemeClr val="accent2"/>
          </a:solidFill>
        </p:grpSpPr>
        <p:sp>
          <p:nvSpPr>
            <p:cNvPr id="39" name="Forma libre: forma 38">
              <a:extLst>
                <a:ext uri="{FF2B5EF4-FFF2-40B4-BE49-F238E27FC236}">
                  <a16:creationId xmlns:a16="http://schemas.microsoft.com/office/drawing/2014/main" id="{4AAF2816-8754-4B0A-925E-BD82FB961F29}"/>
                </a:ext>
              </a:extLst>
            </p:cNvPr>
            <p:cNvSpPr/>
            <p:nvPr/>
          </p:nvSpPr>
          <p:spPr>
            <a:xfrm>
              <a:off x="5193185" y="2101648"/>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5"/>
                    <a:pt x="121804" y="156936"/>
                    <a:pt x="78468" y="156936"/>
                  </a:cubicBezTo>
                  <a:cubicBezTo>
                    <a:pt x="35131" y="156936"/>
                    <a:pt x="0" y="121805"/>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0" name="Forma libre: forma 39">
              <a:extLst>
                <a:ext uri="{FF2B5EF4-FFF2-40B4-BE49-F238E27FC236}">
                  <a16:creationId xmlns:a16="http://schemas.microsoft.com/office/drawing/2014/main" id="{9291F6A8-5F4B-4115-B50E-337DAFD42CC1}"/>
                </a:ext>
              </a:extLst>
            </p:cNvPr>
            <p:cNvSpPr/>
            <p:nvPr/>
          </p:nvSpPr>
          <p:spPr>
            <a:xfrm>
              <a:off x="5193185" y="2006824"/>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1" name="Forma libre: forma 40">
              <a:extLst>
                <a:ext uri="{FF2B5EF4-FFF2-40B4-BE49-F238E27FC236}">
                  <a16:creationId xmlns:a16="http://schemas.microsoft.com/office/drawing/2014/main" id="{C5B3AC2B-5ACE-40C5-A58A-2086D91B2B83}"/>
                </a:ext>
              </a:extLst>
            </p:cNvPr>
            <p:cNvSpPr/>
            <p:nvPr/>
          </p:nvSpPr>
          <p:spPr>
            <a:xfrm>
              <a:off x="5193185" y="1912070"/>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2" name="Forma libre: forma 41">
              <a:extLst>
                <a:ext uri="{FF2B5EF4-FFF2-40B4-BE49-F238E27FC236}">
                  <a16:creationId xmlns:a16="http://schemas.microsoft.com/office/drawing/2014/main" id="{F865BC80-ECFD-4AC1-8EC7-28F02AEBFF6E}"/>
                </a:ext>
              </a:extLst>
            </p:cNvPr>
            <p:cNvSpPr/>
            <p:nvPr/>
          </p:nvSpPr>
          <p:spPr>
            <a:xfrm>
              <a:off x="5193185" y="1817246"/>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3" name="Forma libre: forma 42">
              <a:extLst>
                <a:ext uri="{FF2B5EF4-FFF2-40B4-BE49-F238E27FC236}">
                  <a16:creationId xmlns:a16="http://schemas.microsoft.com/office/drawing/2014/main" id="{BD11AA7E-DE0D-4DFC-92ED-788F1AFF3BEE}"/>
                </a:ext>
              </a:extLst>
            </p:cNvPr>
            <p:cNvSpPr/>
            <p:nvPr/>
          </p:nvSpPr>
          <p:spPr>
            <a:xfrm>
              <a:off x="5193185" y="1553572"/>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grpSp>
      <p:grpSp>
        <p:nvGrpSpPr>
          <p:cNvPr id="44" name="Grupo 43">
            <a:extLst>
              <a:ext uri="{FF2B5EF4-FFF2-40B4-BE49-F238E27FC236}">
                <a16:creationId xmlns:a16="http://schemas.microsoft.com/office/drawing/2014/main" id="{3ACA026F-8C60-4E08-B97F-B505BB4ADA0A}"/>
              </a:ext>
            </a:extLst>
          </p:cNvPr>
          <p:cNvGrpSpPr/>
          <p:nvPr/>
        </p:nvGrpSpPr>
        <p:grpSpPr>
          <a:xfrm>
            <a:off x="7733305" y="1268016"/>
            <a:ext cx="277053" cy="909797"/>
            <a:chOff x="1997015" y="4021817"/>
            <a:chExt cx="187533" cy="615828"/>
          </a:xfrm>
          <a:solidFill>
            <a:schemeClr val="bg2"/>
          </a:solidFill>
        </p:grpSpPr>
        <p:sp>
          <p:nvSpPr>
            <p:cNvPr id="45" name="Forma libre: forma 44">
              <a:extLst>
                <a:ext uri="{FF2B5EF4-FFF2-40B4-BE49-F238E27FC236}">
                  <a16:creationId xmlns:a16="http://schemas.microsoft.com/office/drawing/2014/main" id="{C939C5E5-4373-41BD-A5CE-AFD87D078EBB}"/>
                </a:ext>
              </a:extLst>
            </p:cNvPr>
            <p:cNvSpPr/>
            <p:nvPr/>
          </p:nvSpPr>
          <p:spPr>
            <a:xfrm>
              <a:off x="1997015" y="4021817"/>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sp>
          <p:nvSpPr>
            <p:cNvPr id="46" name="Forma libre: forma 45">
              <a:extLst>
                <a:ext uri="{FF2B5EF4-FFF2-40B4-BE49-F238E27FC236}">
                  <a16:creationId xmlns:a16="http://schemas.microsoft.com/office/drawing/2014/main" id="{DB6354E0-9142-47BE-9BB5-DA8E270D73CD}"/>
                </a:ext>
              </a:extLst>
            </p:cNvPr>
            <p:cNvSpPr/>
            <p:nvPr/>
          </p:nvSpPr>
          <p:spPr>
            <a:xfrm>
              <a:off x="1997015" y="4135042"/>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sp>
          <p:nvSpPr>
            <p:cNvPr id="47" name="Forma libre: forma 46">
              <a:extLst>
                <a:ext uri="{FF2B5EF4-FFF2-40B4-BE49-F238E27FC236}">
                  <a16:creationId xmlns:a16="http://schemas.microsoft.com/office/drawing/2014/main" id="{78439145-6530-46B1-95BD-11A2449635F8}"/>
                </a:ext>
              </a:extLst>
            </p:cNvPr>
            <p:cNvSpPr/>
            <p:nvPr/>
          </p:nvSpPr>
          <p:spPr>
            <a:xfrm>
              <a:off x="1997015" y="4450112"/>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grpSp>
    </p:spTree>
    <p:extLst>
      <p:ext uri="{BB962C8B-B14F-4D97-AF65-F5344CB8AC3E}">
        <p14:creationId xmlns:p14="http://schemas.microsoft.com/office/powerpoint/2010/main" val="1427314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249"/>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249"/>
                                          </p:stCondLst>
                                        </p:cTn>
                                        <p:tgtEl>
                                          <p:spTgt spid="35"/>
                                        </p:tgtEl>
                                        <p:attrNameLst>
                                          <p:attrName>style.visibility</p:attrName>
                                        </p:attrNameLst>
                                      </p:cBhvr>
                                      <p:to>
                                        <p:strVal val="visible"/>
                                      </p:to>
                                    </p:set>
                                  </p:childTnLst>
                                </p:cTn>
                              </p:par>
                            </p:childTnLst>
                          </p:cTn>
                        </p:par>
                        <p:par>
                          <p:cTn id="9" fill="hold">
                            <p:stCondLst>
                              <p:cond delay="250"/>
                            </p:stCondLst>
                            <p:childTnLst>
                              <p:par>
                                <p:cTn id="10" presetID="2" presetClass="entr" presetSubtype="1" fill="hold" nodeType="after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ppt_x"/>
                                          </p:val>
                                        </p:tav>
                                        <p:tav tm="100000">
                                          <p:val>
                                            <p:strVal val="#ppt_x"/>
                                          </p:val>
                                        </p:tav>
                                      </p:tavLst>
                                    </p:anim>
                                    <p:anim calcmode="lin" valueType="num">
                                      <p:cBhvr additive="base">
                                        <p:cTn id="13" dur="500" fill="hold"/>
                                        <p:tgtEl>
                                          <p:spTgt spid="44"/>
                                        </p:tgtEl>
                                        <p:attrNameLst>
                                          <p:attrName>ppt_y</p:attrName>
                                        </p:attrNameLst>
                                      </p:cBhvr>
                                      <p:tavLst>
                                        <p:tav tm="0">
                                          <p:val>
                                            <p:strVal val="0-#ppt_h/2"/>
                                          </p:val>
                                        </p:tav>
                                        <p:tav tm="100000">
                                          <p:val>
                                            <p:strVal val="#ppt_y"/>
                                          </p:val>
                                        </p:tav>
                                      </p:tavLst>
                                    </p:anim>
                                  </p:childTnLst>
                                </p:cTn>
                              </p:par>
                            </p:childTnLst>
                          </p:cTn>
                        </p:par>
                        <p:par>
                          <p:cTn id="14" fill="hold">
                            <p:stCondLst>
                              <p:cond delay="750"/>
                            </p:stCondLst>
                            <p:childTnLst>
                              <p:par>
                                <p:cTn id="15" presetID="2" presetClass="entr" presetSubtype="4"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ppt_x"/>
                                          </p:val>
                                        </p:tav>
                                        <p:tav tm="100000">
                                          <p:val>
                                            <p:strVal val="#ppt_x"/>
                                          </p:val>
                                        </p:tav>
                                      </p:tavLst>
                                    </p:anim>
                                    <p:anim calcmode="lin" valueType="num">
                                      <p:cBhvr additive="base">
                                        <p:cTn id="1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rma libre: forma 24">
            <a:extLst>
              <a:ext uri="{FF2B5EF4-FFF2-40B4-BE49-F238E27FC236}">
                <a16:creationId xmlns:a16="http://schemas.microsoft.com/office/drawing/2014/main" id="{E29A50E4-D677-43CD-AB83-1F13F7A4F0A5}"/>
              </a:ext>
            </a:extLst>
          </p:cNvPr>
          <p:cNvSpPr/>
          <p:nvPr/>
        </p:nvSpPr>
        <p:spPr>
          <a:xfrm rot="2700000">
            <a:off x="3395198" y="1618979"/>
            <a:ext cx="2373159" cy="2373159"/>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tx2"/>
          </a:solidFill>
          <a:ln w="14100" cap="rnd">
            <a:solidFill>
              <a:schemeClr val="tx1"/>
            </a:solidFill>
            <a:prstDash val="solid"/>
            <a:round/>
          </a:ln>
        </p:spPr>
        <p:txBody>
          <a:bodyPr rtlCol="0" anchor="ctr"/>
          <a:lstStyle/>
          <a:p>
            <a:endParaRPr lang="es-ES" dirty="0"/>
          </a:p>
        </p:txBody>
      </p:sp>
      <p:sp>
        <p:nvSpPr>
          <p:cNvPr id="23" name="Forma libre: forma 22">
            <a:extLst>
              <a:ext uri="{FF2B5EF4-FFF2-40B4-BE49-F238E27FC236}">
                <a16:creationId xmlns:a16="http://schemas.microsoft.com/office/drawing/2014/main" id="{B8761F5A-2513-48D1-8A7D-34D85E6FED47}"/>
              </a:ext>
            </a:extLst>
          </p:cNvPr>
          <p:cNvSpPr/>
          <p:nvPr/>
        </p:nvSpPr>
        <p:spPr>
          <a:xfrm>
            <a:off x="3902115" y="2103582"/>
            <a:ext cx="1359323" cy="135932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solidFill>
            <a:schemeClr val="accent1"/>
          </a:solidFill>
          <a:ln w="14100" cap="rnd">
            <a:solidFill>
              <a:schemeClr val="tx1"/>
            </a:solidFill>
            <a:prstDash val="solid"/>
            <a:round/>
          </a:ln>
        </p:spPr>
        <p:txBody>
          <a:bodyPr lIns="0" tIns="0" rIns="0" bIns="0" rtlCol="0" anchor="ctr"/>
          <a:lstStyle/>
          <a:p>
            <a:pPr algn="ctr"/>
            <a:r>
              <a:rPr lang="es-ES" sz="2000" b="1" dirty="0" err="1">
                <a:latin typeface="+mj-lt"/>
              </a:rPr>
              <a:t>Integration</a:t>
            </a:r>
            <a:r>
              <a:rPr lang="es-ES" sz="2000" b="1" dirty="0">
                <a:latin typeface="+mj-lt"/>
              </a:rPr>
              <a:t> </a:t>
            </a:r>
            <a:r>
              <a:rPr lang="es-ES" sz="2000" b="1" dirty="0" err="1">
                <a:latin typeface="+mj-lt"/>
              </a:rPr>
              <a:t>testing</a:t>
            </a:r>
            <a:endParaRPr lang="es-ES" sz="2000" b="1" dirty="0">
              <a:latin typeface="+mj-lt"/>
            </a:endParaRPr>
          </a:p>
        </p:txBody>
      </p:sp>
      <p:sp>
        <p:nvSpPr>
          <p:cNvPr id="4" name="Title 3">
            <a:extLst>
              <a:ext uri="{FF2B5EF4-FFF2-40B4-BE49-F238E27FC236}">
                <a16:creationId xmlns:a16="http://schemas.microsoft.com/office/drawing/2014/main" id="{A2875693-0101-47F8-8FF6-40B84B49FDC0}"/>
              </a:ext>
            </a:extLst>
          </p:cNvPr>
          <p:cNvSpPr>
            <a:spLocks noGrp="1"/>
          </p:cNvSpPr>
          <p:nvPr>
            <p:ph type="title"/>
          </p:nvPr>
        </p:nvSpPr>
        <p:spPr/>
        <p:txBody>
          <a:bodyPr>
            <a:normAutofit fontScale="90000"/>
          </a:bodyPr>
          <a:lstStyle/>
          <a:p>
            <a:r>
              <a:rPr lang="vi-VN" dirty="0"/>
              <a:t>Cách tiếp cận, phương pháp, chiến lược của kiểm thử tích hợp</a:t>
            </a:r>
            <a:endParaRPr lang="en-US" dirty="0">
              <a:solidFill>
                <a:schemeClr val="accent2"/>
              </a:solidFill>
            </a:endParaRPr>
          </a:p>
        </p:txBody>
      </p:sp>
      <p:grpSp>
        <p:nvGrpSpPr>
          <p:cNvPr id="26" name="Grupo 25">
            <a:extLst>
              <a:ext uri="{FF2B5EF4-FFF2-40B4-BE49-F238E27FC236}">
                <a16:creationId xmlns:a16="http://schemas.microsoft.com/office/drawing/2014/main" id="{49AE7648-21DC-48D2-82CB-257E2F4495EE}"/>
              </a:ext>
            </a:extLst>
          </p:cNvPr>
          <p:cNvGrpSpPr/>
          <p:nvPr/>
        </p:nvGrpSpPr>
        <p:grpSpPr>
          <a:xfrm>
            <a:off x="5701872" y="1297983"/>
            <a:ext cx="2707037" cy="1273767"/>
            <a:chOff x="751727" y="1515803"/>
            <a:chExt cx="3001299" cy="1412229"/>
          </a:xfrm>
        </p:grpSpPr>
        <p:grpSp>
          <p:nvGrpSpPr>
            <p:cNvPr id="27" name="Grupo 26">
              <a:extLst>
                <a:ext uri="{FF2B5EF4-FFF2-40B4-BE49-F238E27FC236}">
                  <a16:creationId xmlns:a16="http://schemas.microsoft.com/office/drawing/2014/main" id="{8ABA79AE-8B26-4544-9E90-54A0BDE29A01}"/>
                </a:ext>
              </a:extLst>
            </p:cNvPr>
            <p:cNvGrpSpPr/>
            <p:nvPr/>
          </p:nvGrpSpPr>
          <p:grpSpPr>
            <a:xfrm>
              <a:off x="751727" y="1515803"/>
              <a:ext cx="3001299" cy="1412229"/>
              <a:chOff x="5437596" y="64499"/>
              <a:chExt cx="2613742" cy="1482674"/>
            </a:xfrm>
          </p:grpSpPr>
          <p:sp>
            <p:nvSpPr>
              <p:cNvPr id="31" name="Forma libre: forma 30">
                <a:extLst>
                  <a:ext uri="{FF2B5EF4-FFF2-40B4-BE49-F238E27FC236}">
                    <a16:creationId xmlns:a16="http://schemas.microsoft.com/office/drawing/2014/main" id="{6469F5D7-4D68-4432-8EA8-ED6AE9C32E15}"/>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32" name="Forma libre: forma 31">
                <a:extLst>
                  <a:ext uri="{FF2B5EF4-FFF2-40B4-BE49-F238E27FC236}">
                    <a16:creationId xmlns:a16="http://schemas.microsoft.com/office/drawing/2014/main" id="{195ACAD7-36A9-4933-8C66-99FD474B1C8B}"/>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dirty="0"/>
              </a:p>
            </p:txBody>
          </p:sp>
        </p:grpSp>
        <p:sp>
          <p:nvSpPr>
            <p:cNvPr id="28" name="Forma libre: forma 27">
              <a:extLst>
                <a:ext uri="{FF2B5EF4-FFF2-40B4-BE49-F238E27FC236}">
                  <a16:creationId xmlns:a16="http://schemas.microsoft.com/office/drawing/2014/main" id="{45380E3F-3B43-4315-90EA-CE110068C878}"/>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29" name="Forma libre: forma 28">
              <a:extLst>
                <a:ext uri="{FF2B5EF4-FFF2-40B4-BE49-F238E27FC236}">
                  <a16:creationId xmlns:a16="http://schemas.microsoft.com/office/drawing/2014/main" id="{B14A7A95-0D5D-4F52-88BA-22DE87D2C85C}"/>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30" name="Forma libre: forma 29">
              <a:extLst>
                <a:ext uri="{FF2B5EF4-FFF2-40B4-BE49-F238E27FC236}">
                  <a16:creationId xmlns:a16="http://schemas.microsoft.com/office/drawing/2014/main" id="{C0FBEF2F-1F8D-448A-8547-B575A73930D1}"/>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33" name="Google Shape;377;p47">
            <a:extLst>
              <a:ext uri="{FF2B5EF4-FFF2-40B4-BE49-F238E27FC236}">
                <a16:creationId xmlns:a16="http://schemas.microsoft.com/office/drawing/2014/main" id="{CBC33AFC-38EF-4A8B-89EF-C5AA1A04A5C2}"/>
              </a:ext>
            </a:extLst>
          </p:cNvPr>
          <p:cNvSpPr txBox="1"/>
          <p:nvPr/>
        </p:nvSpPr>
        <p:spPr>
          <a:xfrm flipH="1">
            <a:off x="5988409" y="1648085"/>
            <a:ext cx="1764600" cy="384900"/>
          </a:xfrm>
          <a:prstGeom prst="rect">
            <a:avLst/>
          </a:prstGeom>
          <a:noFill/>
          <a:ln>
            <a:noFill/>
          </a:ln>
        </p:spPr>
        <p:txBody>
          <a:bodyPr spcFirstLastPara="1" wrap="square" lIns="91425" tIns="91425" rIns="91425" bIns="91425" anchor="ctr" anchorCtr="0">
            <a:noAutofit/>
          </a:bodyPr>
          <a:lstStyle/>
          <a:p>
            <a:pPr lvl="0"/>
            <a:r>
              <a:rPr lang="en-GB" b="1" dirty="0"/>
              <a:t>Top-down</a:t>
            </a:r>
            <a:endParaRPr lang="es-ES" sz="2000" b="1" dirty="0">
              <a:latin typeface="Antic Slab" pitchFamily="2" charset="0"/>
              <a:ea typeface="Bebas Neue"/>
              <a:cs typeface="Bebas Neue"/>
              <a:sym typeface="Bebas Neue"/>
            </a:endParaRPr>
          </a:p>
        </p:txBody>
      </p:sp>
      <p:sp>
        <p:nvSpPr>
          <p:cNvPr id="34" name="Google Shape;381;p47">
            <a:extLst>
              <a:ext uri="{FF2B5EF4-FFF2-40B4-BE49-F238E27FC236}">
                <a16:creationId xmlns:a16="http://schemas.microsoft.com/office/drawing/2014/main" id="{95CD0F48-DFF6-4843-8F64-E53219B90B28}"/>
              </a:ext>
            </a:extLst>
          </p:cNvPr>
          <p:cNvSpPr txBox="1"/>
          <p:nvPr/>
        </p:nvSpPr>
        <p:spPr>
          <a:xfrm flipH="1">
            <a:off x="5988409" y="1918720"/>
            <a:ext cx="2330389" cy="571800"/>
          </a:xfrm>
          <a:prstGeom prst="rect">
            <a:avLst/>
          </a:prstGeom>
          <a:noFill/>
          <a:ln>
            <a:noFill/>
          </a:ln>
        </p:spPr>
        <p:txBody>
          <a:bodyPr spcFirstLastPara="1" wrap="square" lIns="91425" tIns="91425" rIns="91425" bIns="91425" anchor="t" anchorCtr="0">
            <a:noAutofit/>
          </a:bodyPr>
          <a:lstStyle/>
          <a:p>
            <a:pPr lvl="0"/>
            <a:r>
              <a:rPr lang="vi-VN" sz="1050" dirty="0">
                <a:latin typeface="Montserrat" panose="00000500000000000000" pitchFamily="2" charset="0"/>
                <a:ea typeface="Anaheim"/>
                <a:cs typeface="Anaheim"/>
                <a:sym typeface="Anaheim"/>
              </a:rPr>
              <a:t>Việc kiểm tra diễn ra từ trên xuống dưới, theo dòng điều khiển hoặc cấu trúc kiến ​​trúc</a:t>
            </a:r>
            <a:endParaRPr sz="1050" dirty="0">
              <a:latin typeface="Montserrat" panose="00000500000000000000" pitchFamily="2" charset="0"/>
              <a:ea typeface="Anaheim"/>
              <a:cs typeface="Anaheim"/>
              <a:sym typeface="Anaheim"/>
            </a:endParaRPr>
          </a:p>
        </p:txBody>
      </p:sp>
      <p:grpSp>
        <p:nvGrpSpPr>
          <p:cNvPr id="35" name="Grupo 34">
            <a:extLst>
              <a:ext uri="{FF2B5EF4-FFF2-40B4-BE49-F238E27FC236}">
                <a16:creationId xmlns:a16="http://schemas.microsoft.com/office/drawing/2014/main" id="{5CB7F286-DBE3-4C13-8E16-CBD1DA214151}"/>
              </a:ext>
            </a:extLst>
          </p:cNvPr>
          <p:cNvGrpSpPr/>
          <p:nvPr/>
        </p:nvGrpSpPr>
        <p:grpSpPr>
          <a:xfrm>
            <a:off x="5723169" y="2788503"/>
            <a:ext cx="2707037" cy="1273767"/>
            <a:chOff x="751727" y="1515803"/>
            <a:chExt cx="3001299" cy="1412229"/>
          </a:xfrm>
        </p:grpSpPr>
        <p:grpSp>
          <p:nvGrpSpPr>
            <p:cNvPr id="36" name="Grupo 35">
              <a:extLst>
                <a:ext uri="{FF2B5EF4-FFF2-40B4-BE49-F238E27FC236}">
                  <a16:creationId xmlns:a16="http://schemas.microsoft.com/office/drawing/2014/main" id="{86BE2F60-B0E3-4482-B888-886723284B46}"/>
                </a:ext>
              </a:extLst>
            </p:cNvPr>
            <p:cNvGrpSpPr/>
            <p:nvPr/>
          </p:nvGrpSpPr>
          <p:grpSpPr>
            <a:xfrm>
              <a:off x="751727" y="1515803"/>
              <a:ext cx="3001299" cy="1412229"/>
              <a:chOff x="5437596" y="64499"/>
              <a:chExt cx="2613742" cy="1482674"/>
            </a:xfrm>
          </p:grpSpPr>
          <p:sp>
            <p:nvSpPr>
              <p:cNvPr id="40" name="Forma libre: forma 39">
                <a:extLst>
                  <a:ext uri="{FF2B5EF4-FFF2-40B4-BE49-F238E27FC236}">
                    <a16:creationId xmlns:a16="http://schemas.microsoft.com/office/drawing/2014/main" id="{DC1142E2-B2D3-4309-B481-0A5F3009B141}"/>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41" name="Forma libre: forma 40">
                <a:extLst>
                  <a:ext uri="{FF2B5EF4-FFF2-40B4-BE49-F238E27FC236}">
                    <a16:creationId xmlns:a16="http://schemas.microsoft.com/office/drawing/2014/main" id="{546D3EF4-E950-4A01-9067-E89B33B5B398}"/>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37" name="Forma libre: forma 36">
              <a:extLst>
                <a:ext uri="{FF2B5EF4-FFF2-40B4-BE49-F238E27FC236}">
                  <a16:creationId xmlns:a16="http://schemas.microsoft.com/office/drawing/2014/main" id="{215FEE5C-9977-4D63-AA8D-F2D7E86F974C}"/>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38" name="Forma libre: forma 37">
              <a:extLst>
                <a:ext uri="{FF2B5EF4-FFF2-40B4-BE49-F238E27FC236}">
                  <a16:creationId xmlns:a16="http://schemas.microsoft.com/office/drawing/2014/main" id="{C4570CF4-9B32-4198-9EA5-538808D82332}"/>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39" name="Forma libre: forma 38">
              <a:extLst>
                <a:ext uri="{FF2B5EF4-FFF2-40B4-BE49-F238E27FC236}">
                  <a16:creationId xmlns:a16="http://schemas.microsoft.com/office/drawing/2014/main" id="{6883FE98-9B61-42B7-98FC-D70837F4657C}"/>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42" name="Google Shape;377;p47">
            <a:extLst>
              <a:ext uri="{FF2B5EF4-FFF2-40B4-BE49-F238E27FC236}">
                <a16:creationId xmlns:a16="http://schemas.microsoft.com/office/drawing/2014/main" id="{2AD7D43C-B751-45DF-91A3-039338702272}"/>
              </a:ext>
            </a:extLst>
          </p:cNvPr>
          <p:cNvSpPr txBox="1"/>
          <p:nvPr/>
        </p:nvSpPr>
        <p:spPr>
          <a:xfrm flipH="1">
            <a:off x="5821009" y="2960322"/>
            <a:ext cx="1764600" cy="384900"/>
          </a:xfrm>
          <a:prstGeom prst="rect">
            <a:avLst/>
          </a:prstGeom>
          <a:noFill/>
          <a:ln>
            <a:noFill/>
          </a:ln>
        </p:spPr>
        <p:txBody>
          <a:bodyPr spcFirstLastPara="1" wrap="square" lIns="91425" tIns="91425" rIns="91425" bIns="91425" anchor="ctr" anchorCtr="0">
            <a:noAutofit/>
          </a:bodyPr>
          <a:lstStyle/>
          <a:p>
            <a:pPr lvl="0"/>
            <a:r>
              <a:rPr lang="en-GB" b="1" dirty="0"/>
              <a:t>Sandwich</a:t>
            </a:r>
            <a:endParaRPr lang="es-ES" sz="2000" b="1" dirty="0">
              <a:latin typeface="Antic Slab" pitchFamily="2" charset="0"/>
              <a:ea typeface="Bebas Neue"/>
              <a:cs typeface="Bebas Neue"/>
              <a:sym typeface="Bebas Neue"/>
            </a:endParaRPr>
          </a:p>
        </p:txBody>
      </p:sp>
      <p:sp>
        <p:nvSpPr>
          <p:cNvPr id="43" name="Google Shape;381;p47">
            <a:extLst>
              <a:ext uri="{FF2B5EF4-FFF2-40B4-BE49-F238E27FC236}">
                <a16:creationId xmlns:a16="http://schemas.microsoft.com/office/drawing/2014/main" id="{C1952F26-4940-4015-9855-6399C3608F46}"/>
              </a:ext>
            </a:extLst>
          </p:cNvPr>
          <p:cNvSpPr txBox="1"/>
          <p:nvPr/>
        </p:nvSpPr>
        <p:spPr>
          <a:xfrm flipH="1">
            <a:off x="5812558" y="3255845"/>
            <a:ext cx="2330389" cy="571800"/>
          </a:xfrm>
          <a:prstGeom prst="rect">
            <a:avLst/>
          </a:prstGeom>
          <a:noFill/>
          <a:ln>
            <a:noFill/>
          </a:ln>
        </p:spPr>
        <p:txBody>
          <a:bodyPr spcFirstLastPara="1" wrap="square" lIns="91425" tIns="91425" rIns="91425" bIns="91425" anchor="t" anchorCtr="0">
            <a:noAutofit/>
          </a:bodyPr>
          <a:lstStyle/>
          <a:p>
            <a:pPr lvl="0"/>
            <a:r>
              <a:rPr lang="vi-VN" sz="1100" dirty="0">
                <a:latin typeface="Montserrat" panose="00000500000000000000" pitchFamily="2" charset="0"/>
                <a:ea typeface="Anaheim"/>
                <a:cs typeface="Anaheim"/>
                <a:sym typeface="Anaheim"/>
              </a:rPr>
              <a:t>Các lớp trên cùng và dưới cùng có thể được kiểm tra song song.</a:t>
            </a:r>
            <a:endParaRPr sz="1100" dirty="0">
              <a:latin typeface="Montserrat" panose="00000500000000000000" pitchFamily="2" charset="0"/>
              <a:ea typeface="Anaheim"/>
              <a:cs typeface="Anaheim"/>
              <a:sym typeface="Anaheim"/>
            </a:endParaRPr>
          </a:p>
        </p:txBody>
      </p:sp>
      <p:grpSp>
        <p:nvGrpSpPr>
          <p:cNvPr id="44" name="Grupo 43">
            <a:extLst>
              <a:ext uri="{FF2B5EF4-FFF2-40B4-BE49-F238E27FC236}">
                <a16:creationId xmlns:a16="http://schemas.microsoft.com/office/drawing/2014/main" id="{05FBACF8-E567-4988-B7BA-5C23D97AD412}"/>
              </a:ext>
            </a:extLst>
          </p:cNvPr>
          <p:cNvGrpSpPr/>
          <p:nvPr/>
        </p:nvGrpSpPr>
        <p:grpSpPr>
          <a:xfrm>
            <a:off x="736340" y="1297983"/>
            <a:ext cx="2707037" cy="1273767"/>
            <a:chOff x="751727" y="1515803"/>
            <a:chExt cx="3001299" cy="1412229"/>
          </a:xfrm>
        </p:grpSpPr>
        <p:grpSp>
          <p:nvGrpSpPr>
            <p:cNvPr id="45" name="Grupo 44">
              <a:extLst>
                <a:ext uri="{FF2B5EF4-FFF2-40B4-BE49-F238E27FC236}">
                  <a16:creationId xmlns:a16="http://schemas.microsoft.com/office/drawing/2014/main" id="{DFBC078E-5F12-4588-8347-430460EE7804}"/>
                </a:ext>
              </a:extLst>
            </p:cNvPr>
            <p:cNvGrpSpPr/>
            <p:nvPr/>
          </p:nvGrpSpPr>
          <p:grpSpPr>
            <a:xfrm>
              <a:off x="751727" y="1515803"/>
              <a:ext cx="3001299" cy="1412229"/>
              <a:chOff x="5437596" y="64499"/>
              <a:chExt cx="2613742" cy="1482674"/>
            </a:xfrm>
          </p:grpSpPr>
          <p:sp>
            <p:nvSpPr>
              <p:cNvPr id="49" name="Forma libre: forma 48">
                <a:extLst>
                  <a:ext uri="{FF2B5EF4-FFF2-40B4-BE49-F238E27FC236}">
                    <a16:creationId xmlns:a16="http://schemas.microsoft.com/office/drawing/2014/main" id="{BC7723D0-3ADD-4872-B41B-B0DC8DF372E2}"/>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50" name="Forma libre: forma 49">
                <a:extLst>
                  <a:ext uri="{FF2B5EF4-FFF2-40B4-BE49-F238E27FC236}">
                    <a16:creationId xmlns:a16="http://schemas.microsoft.com/office/drawing/2014/main" id="{32C2F706-2DFD-4F47-8115-FC61A82EEE48}"/>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46" name="Forma libre: forma 45">
              <a:extLst>
                <a:ext uri="{FF2B5EF4-FFF2-40B4-BE49-F238E27FC236}">
                  <a16:creationId xmlns:a16="http://schemas.microsoft.com/office/drawing/2014/main" id="{0A0D275A-F067-42C5-B64C-106B557AA6BB}"/>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47" name="Forma libre: forma 46">
              <a:extLst>
                <a:ext uri="{FF2B5EF4-FFF2-40B4-BE49-F238E27FC236}">
                  <a16:creationId xmlns:a16="http://schemas.microsoft.com/office/drawing/2014/main" id="{70779021-37C8-4466-A8C7-B26E75007AC0}"/>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48" name="Forma libre: forma 47">
              <a:extLst>
                <a:ext uri="{FF2B5EF4-FFF2-40B4-BE49-F238E27FC236}">
                  <a16:creationId xmlns:a16="http://schemas.microsoft.com/office/drawing/2014/main" id="{798B605B-99B4-4F8E-A159-0D0FB03572E2}"/>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51" name="Google Shape;377;p47">
            <a:extLst>
              <a:ext uri="{FF2B5EF4-FFF2-40B4-BE49-F238E27FC236}">
                <a16:creationId xmlns:a16="http://schemas.microsoft.com/office/drawing/2014/main" id="{1AFAB3BB-E9E4-48B9-BCB7-01715C054DC0}"/>
              </a:ext>
            </a:extLst>
          </p:cNvPr>
          <p:cNvSpPr txBox="1"/>
          <p:nvPr/>
        </p:nvSpPr>
        <p:spPr>
          <a:xfrm flipH="1">
            <a:off x="1394458" y="1648085"/>
            <a:ext cx="1764600" cy="384900"/>
          </a:xfrm>
          <a:prstGeom prst="rect">
            <a:avLst/>
          </a:prstGeom>
          <a:noFill/>
          <a:ln>
            <a:noFill/>
          </a:ln>
        </p:spPr>
        <p:txBody>
          <a:bodyPr spcFirstLastPara="1" wrap="square" lIns="91425" tIns="91425" rIns="91425" bIns="91425" anchor="ctr" anchorCtr="0">
            <a:noAutofit/>
          </a:bodyPr>
          <a:lstStyle/>
          <a:p>
            <a:pPr lvl="0" algn="r"/>
            <a:r>
              <a:rPr lang="en-GB" b="1" dirty="0"/>
              <a:t>Big Bang</a:t>
            </a:r>
            <a:endParaRPr lang="es-ES" sz="2000" b="1" dirty="0">
              <a:latin typeface="Antic Slab" pitchFamily="2" charset="0"/>
              <a:ea typeface="Bebas Neue"/>
              <a:cs typeface="Bebas Neue"/>
              <a:sym typeface="Bebas Neue"/>
            </a:endParaRPr>
          </a:p>
        </p:txBody>
      </p:sp>
      <p:sp>
        <p:nvSpPr>
          <p:cNvPr id="52" name="Google Shape;381;p47">
            <a:extLst>
              <a:ext uri="{FF2B5EF4-FFF2-40B4-BE49-F238E27FC236}">
                <a16:creationId xmlns:a16="http://schemas.microsoft.com/office/drawing/2014/main" id="{12CC4E54-76B6-488C-BF51-C63B097C5CAE}"/>
              </a:ext>
            </a:extLst>
          </p:cNvPr>
          <p:cNvSpPr txBox="1"/>
          <p:nvPr/>
        </p:nvSpPr>
        <p:spPr>
          <a:xfrm flipH="1">
            <a:off x="828669" y="1918720"/>
            <a:ext cx="2330389" cy="571800"/>
          </a:xfrm>
          <a:prstGeom prst="rect">
            <a:avLst/>
          </a:prstGeom>
          <a:noFill/>
          <a:ln>
            <a:noFill/>
          </a:ln>
        </p:spPr>
        <p:txBody>
          <a:bodyPr spcFirstLastPara="1" wrap="square" lIns="91425" tIns="91425" rIns="91425" bIns="91425" anchor="t" anchorCtr="0">
            <a:noAutofit/>
          </a:bodyPr>
          <a:lstStyle/>
          <a:p>
            <a:pPr lvl="0" algn="r"/>
            <a:r>
              <a:rPr lang="vi-VN" sz="1050" dirty="0">
                <a:latin typeface="Montserrat" panose="00000500000000000000" pitchFamily="2" charset="0"/>
                <a:ea typeface="Anaheim"/>
                <a:cs typeface="Anaheim"/>
                <a:sym typeface="Anaheim"/>
              </a:rPr>
              <a:t>Thuận tiện với các dự án nhỏ.</a:t>
            </a:r>
          </a:p>
          <a:p>
            <a:pPr lvl="0" algn="r"/>
            <a:r>
              <a:rPr lang="vi-VN" sz="1050" dirty="0">
                <a:latin typeface="Montserrat" panose="00000500000000000000" pitchFamily="2" charset="0"/>
                <a:ea typeface="Anaheim"/>
                <a:cs typeface="Anaheim"/>
                <a:sym typeface="Anaheim"/>
              </a:rPr>
              <a:t>Mọi thứ đã kết thúc trước khi kiểm thử tích hợp bắt đầu.</a:t>
            </a:r>
            <a:endParaRPr sz="1050" dirty="0">
              <a:latin typeface="Montserrat" panose="00000500000000000000" pitchFamily="2" charset="0"/>
              <a:ea typeface="Anaheim"/>
              <a:cs typeface="Anaheim"/>
              <a:sym typeface="Anaheim"/>
            </a:endParaRPr>
          </a:p>
        </p:txBody>
      </p:sp>
      <p:grpSp>
        <p:nvGrpSpPr>
          <p:cNvPr id="53" name="Grupo 52">
            <a:extLst>
              <a:ext uri="{FF2B5EF4-FFF2-40B4-BE49-F238E27FC236}">
                <a16:creationId xmlns:a16="http://schemas.microsoft.com/office/drawing/2014/main" id="{71BBA813-A0ED-4B08-8ED0-E4D841B30970}"/>
              </a:ext>
            </a:extLst>
          </p:cNvPr>
          <p:cNvGrpSpPr/>
          <p:nvPr/>
        </p:nvGrpSpPr>
        <p:grpSpPr>
          <a:xfrm>
            <a:off x="771327" y="2784661"/>
            <a:ext cx="2707037" cy="1273767"/>
            <a:chOff x="751727" y="1515803"/>
            <a:chExt cx="3001299" cy="1412229"/>
          </a:xfrm>
        </p:grpSpPr>
        <p:grpSp>
          <p:nvGrpSpPr>
            <p:cNvPr id="54" name="Grupo 53">
              <a:extLst>
                <a:ext uri="{FF2B5EF4-FFF2-40B4-BE49-F238E27FC236}">
                  <a16:creationId xmlns:a16="http://schemas.microsoft.com/office/drawing/2014/main" id="{06777E35-9D83-4AF5-83F7-4655AF3B292C}"/>
                </a:ext>
              </a:extLst>
            </p:cNvPr>
            <p:cNvGrpSpPr/>
            <p:nvPr/>
          </p:nvGrpSpPr>
          <p:grpSpPr>
            <a:xfrm>
              <a:off x="751727" y="1515803"/>
              <a:ext cx="3001299" cy="1412229"/>
              <a:chOff x="5437596" y="64499"/>
              <a:chExt cx="2613742" cy="1482674"/>
            </a:xfrm>
          </p:grpSpPr>
          <p:sp>
            <p:nvSpPr>
              <p:cNvPr id="58" name="Forma libre: forma 57">
                <a:extLst>
                  <a:ext uri="{FF2B5EF4-FFF2-40B4-BE49-F238E27FC236}">
                    <a16:creationId xmlns:a16="http://schemas.microsoft.com/office/drawing/2014/main" id="{5DCEC5E4-6A82-436E-BB64-18B61087B6E0}"/>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59" name="Forma libre: forma 58">
                <a:extLst>
                  <a:ext uri="{FF2B5EF4-FFF2-40B4-BE49-F238E27FC236}">
                    <a16:creationId xmlns:a16="http://schemas.microsoft.com/office/drawing/2014/main" id="{1BA07C5D-D254-4D35-9408-835B9C820A2D}"/>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dirty="0"/>
              </a:p>
            </p:txBody>
          </p:sp>
        </p:grpSp>
        <p:sp>
          <p:nvSpPr>
            <p:cNvPr id="55" name="Forma libre: forma 54">
              <a:extLst>
                <a:ext uri="{FF2B5EF4-FFF2-40B4-BE49-F238E27FC236}">
                  <a16:creationId xmlns:a16="http://schemas.microsoft.com/office/drawing/2014/main" id="{BC8C15E3-B54D-4975-A5DB-D6EB8C1B40E7}"/>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56" name="Forma libre: forma 55">
              <a:extLst>
                <a:ext uri="{FF2B5EF4-FFF2-40B4-BE49-F238E27FC236}">
                  <a16:creationId xmlns:a16="http://schemas.microsoft.com/office/drawing/2014/main" id="{4744CD14-3AD7-48D5-A8CE-9886857F47F9}"/>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57" name="Forma libre: forma 56">
              <a:extLst>
                <a:ext uri="{FF2B5EF4-FFF2-40B4-BE49-F238E27FC236}">
                  <a16:creationId xmlns:a16="http://schemas.microsoft.com/office/drawing/2014/main" id="{02D32EF8-3BCE-4880-9220-0A27448D8395}"/>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60" name="Google Shape;377;p47">
            <a:extLst>
              <a:ext uri="{FF2B5EF4-FFF2-40B4-BE49-F238E27FC236}">
                <a16:creationId xmlns:a16="http://schemas.microsoft.com/office/drawing/2014/main" id="{98CD5612-0F01-42BA-9C85-E142E6E26F5E}"/>
              </a:ext>
            </a:extLst>
          </p:cNvPr>
          <p:cNvSpPr txBox="1"/>
          <p:nvPr/>
        </p:nvSpPr>
        <p:spPr>
          <a:xfrm flipH="1">
            <a:off x="1410546" y="3001615"/>
            <a:ext cx="1764600" cy="384900"/>
          </a:xfrm>
          <a:prstGeom prst="rect">
            <a:avLst/>
          </a:prstGeom>
          <a:noFill/>
          <a:ln>
            <a:noFill/>
          </a:ln>
        </p:spPr>
        <p:txBody>
          <a:bodyPr spcFirstLastPara="1" wrap="square" lIns="91425" tIns="91425" rIns="91425" bIns="91425" anchor="ctr" anchorCtr="0">
            <a:noAutofit/>
          </a:bodyPr>
          <a:lstStyle/>
          <a:p>
            <a:pPr lvl="0" algn="r"/>
            <a:r>
              <a:rPr lang="en-GB" b="1" dirty="0"/>
              <a:t>Bottom-Up</a:t>
            </a:r>
            <a:endParaRPr lang="es-ES" sz="2000" b="1" dirty="0">
              <a:latin typeface="Antic Slab" pitchFamily="2" charset="0"/>
              <a:ea typeface="Bebas Neue"/>
              <a:cs typeface="Bebas Neue"/>
              <a:sym typeface="Bebas Neue"/>
            </a:endParaRPr>
          </a:p>
        </p:txBody>
      </p:sp>
      <p:sp>
        <p:nvSpPr>
          <p:cNvPr id="61" name="Google Shape;381;p47">
            <a:extLst>
              <a:ext uri="{FF2B5EF4-FFF2-40B4-BE49-F238E27FC236}">
                <a16:creationId xmlns:a16="http://schemas.microsoft.com/office/drawing/2014/main" id="{2A916254-64E1-4867-BBE6-597FFD4A8273}"/>
              </a:ext>
            </a:extLst>
          </p:cNvPr>
          <p:cNvSpPr txBox="1"/>
          <p:nvPr/>
        </p:nvSpPr>
        <p:spPr>
          <a:xfrm flipH="1">
            <a:off x="807514" y="3332265"/>
            <a:ext cx="2330389" cy="571800"/>
          </a:xfrm>
          <a:prstGeom prst="rect">
            <a:avLst/>
          </a:prstGeom>
          <a:noFill/>
          <a:ln>
            <a:noFill/>
          </a:ln>
        </p:spPr>
        <p:txBody>
          <a:bodyPr spcFirstLastPara="1" wrap="square" lIns="91425" tIns="91425" rIns="91425" bIns="91425" anchor="t" anchorCtr="0">
            <a:noAutofit/>
          </a:bodyPr>
          <a:lstStyle/>
          <a:p>
            <a:pPr lvl="0" algn="r"/>
            <a:r>
              <a:rPr lang="vi-VN" sz="900" dirty="0">
                <a:latin typeface="Montserrat" panose="00000500000000000000" pitchFamily="2" charset="0"/>
                <a:ea typeface="Anaheim"/>
                <a:cs typeface="Anaheim"/>
                <a:sym typeface="Anaheim"/>
              </a:rPr>
              <a:t>Thu gọn phạm vi bug dễ dàng hơn</a:t>
            </a:r>
          </a:p>
          <a:p>
            <a:pPr lvl="0" algn="r"/>
            <a:r>
              <a:rPr lang="vi-VN" sz="900" dirty="0">
                <a:latin typeface="Montserrat" panose="00000500000000000000" pitchFamily="2" charset="0"/>
                <a:ea typeface="Anaheim"/>
                <a:cs typeface="Anaheim"/>
                <a:sym typeface="Anaheim"/>
              </a:rPr>
              <a:t>Không mất thời gian chờ tất cả các module được tích hợp</a:t>
            </a:r>
            <a:endParaRPr sz="900" dirty="0">
              <a:latin typeface="Montserrat" panose="00000500000000000000" pitchFamily="2" charset="0"/>
              <a:ea typeface="Anaheim"/>
              <a:cs typeface="Anaheim"/>
              <a:sym typeface="Anaheim"/>
            </a:endParaRPr>
          </a:p>
        </p:txBody>
      </p:sp>
      <p:grpSp>
        <p:nvGrpSpPr>
          <p:cNvPr id="69" name="Grupo 25">
            <a:extLst>
              <a:ext uri="{FF2B5EF4-FFF2-40B4-BE49-F238E27FC236}">
                <a16:creationId xmlns:a16="http://schemas.microsoft.com/office/drawing/2014/main" id="{0735EE3B-ADB5-43DA-A779-2493BF9CD84A}"/>
              </a:ext>
            </a:extLst>
          </p:cNvPr>
          <p:cNvGrpSpPr/>
          <p:nvPr/>
        </p:nvGrpSpPr>
        <p:grpSpPr>
          <a:xfrm>
            <a:off x="3271896" y="4114372"/>
            <a:ext cx="2707037" cy="1029127"/>
            <a:chOff x="751727" y="1515803"/>
            <a:chExt cx="3001299" cy="1412229"/>
          </a:xfrm>
        </p:grpSpPr>
        <p:grpSp>
          <p:nvGrpSpPr>
            <p:cNvPr id="70" name="Grupo 26">
              <a:extLst>
                <a:ext uri="{FF2B5EF4-FFF2-40B4-BE49-F238E27FC236}">
                  <a16:creationId xmlns:a16="http://schemas.microsoft.com/office/drawing/2014/main" id="{1E67FBC7-3E70-4294-9882-37D12D23FECA}"/>
                </a:ext>
              </a:extLst>
            </p:cNvPr>
            <p:cNvGrpSpPr/>
            <p:nvPr/>
          </p:nvGrpSpPr>
          <p:grpSpPr>
            <a:xfrm>
              <a:off x="751727" y="1515803"/>
              <a:ext cx="3001299" cy="1412229"/>
              <a:chOff x="5437596" y="64499"/>
              <a:chExt cx="2613742" cy="1482674"/>
            </a:xfrm>
          </p:grpSpPr>
          <p:sp>
            <p:nvSpPr>
              <p:cNvPr id="74" name="Forma libre: forma 30">
                <a:extLst>
                  <a:ext uri="{FF2B5EF4-FFF2-40B4-BE49-F238E27FC236}">
                    <a16:creationId xmlns:a16="http://schemas.microsoft.com/office/drawing/2014/main" id="{45B7A09A-1DAC-4D2A-ADF6-C7EC4C7C5D57}"/>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75" name="Forma libre: forma 31">
                <a:extLst>
                  <a:ext uri="{FF2B5EF4-FFF2-40B4-BE49-F238E27FC236}">
                    <a16:creationId xmlns:a16="http://schemas.microsoft.com/office/drawing/2014/main" id="{B58B9DB0-02AA-467E-84C2-AFB1B509D16B}"/>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dirty="0"/>
              </a:p>
            </p:txBody>
          </p:sp>
        </p:grpSp>
        <p:sp>
          <p:nvSpPr>
            <p:cNvPr id="71" name="Forma libre: forma 27">
              <a:extLst>
                <a:ext uri="{FF2B5EF4-FFF2-40B4-BE49-F238E27FC236}">
                  <a16:creationId xmlns:a16="http://schemas.microsoft.com/office/drawing/2014/main" id="{CB47AC2C-EBB7-44FE-9275-22A288ECCDBB}"/>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72" name="Forma libre: forma 28">
              <a:extLst>
                <a:ext uri="{FF2B5EF4-FFF2-40B4-BE49-F238E27FC236}">
                  <a16:creationId xmlns:a16="http://schemas.microsoft.com/office/drawing/2014/main" id="{5B3A383F-3024-4636-B172-90C810EAD407}"/>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73" name="Forma libre: forma 29">
              <a:extLst>
                <a:ext uri="{FF2B5EF4-FFF2-40B4-BE49-F238E27FC236}">
                  <a16:creationId xmlns:a16="http://schemas.microsoft.com/office/drawing/2014/main" id="{B0182021-EB26-4994-8454-10D5C395B1B1}"/>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76" name="Google Shape;377;p47">
            <a:extLst>
              <a:ext uri="{FF2B5EF4-FFF2-40B4-BE49-F238E27FC236}">
                <a16:creationId xmlns:a16="http://schemas.microsoft.com/office/drawing/2014/main" id="{A3D1ADD5-378D-44CB-B6AE-DB324E78859E}"/>
              </a:ext>
            </a:extLst>
          </p:cNvPr>
          <p:cNvSpPr txBox="1"/>
          <p:nvPr/>
        </p:nvSpPr>
        <p:spPr>
          <a:xfrm flipH="1">
            <a:off x="3364225" y="4183025"/>
            <a:ext cx="1764600" cy="384900"/>
          </a:xfrm>
          <a:prstGeom prst="rect">
            <a:avLst/>
          </a:prstGeom>
          <a:noFill/>
          <a:ln>
            <a:noFill/>
          </a:ln>
        </p:spPr>
        <p:txBody>
          <a:bodyPr spcFirstLastPara="1" wrap="square" lIns="91425" tIns="91425" rIns="91425" bIns="91425" anchor="ctr" anchorCtr="0">
            <a:noAutofit/>
          </a:bodyPr>
          <a:lstStyle/>
          <a:p>
            <a:pPr lvl="0"/>
            <a:r>
              <a:rPr lang="en-GB" b="1" dirty="0"/>
              <a:t>Gia </a:t>
            </a:r>
            <a:r>
              <a:rPr lang="en-GB" b="1" dirty="0" err="1"/>
              <a:t>tăng</a:t>
            </a:r>
            <a:endParaRPr lang="es-ES" sz="2000" b="1" dirty="0">
              <a:latin typeface="Antic Slab" pitchFamily="2" charset="0"/>
              <a:ea typeface="Bebas Neue"/>
              <a:cs typeface="Bebas Neue"/>
              <a:sym typeface="Bebas Neue"/>
            </a:endParaRPr>
          </a:p>
        </p:txBody>
      </p:sp>
      <p:sp>
        <p:nvSpPr>
          <p:cNvPr id="77" name="Google Shape;381;p47">
            <a:extLst>
              <a:ext uri="{FF2B5EF4-FFF2-40B4-BE49-F238E27FC236}">
                <a16:creationId xmlns:a16="http://schemas.microsoft.com/office/drawing/2014/main" id="{7DFE3316-1387-4197-8F8B-00A48243473E}"/>
              </a:ext>
            </a:extLst>
          </p:cNvPr>
          <p:cNvSpPr txBox="1"/>
          <p:nvPr/>
        </p:nvSpPr>
        <p:spPr>
          <a:xfrm flipH="1">
            <a:off x="3364225" y="4551603"/>
            <a:ext cx="2330389" cy="571800"/>
          </a:xfrm>
          <a:prstGeom prst="rect">
            <a:avLst/>
          </a:prstGeom>
          <a:noFill/>
          <a:ln>
            <a:noFill/>
          </a:ln>
        </p:spPr>
        <p:txBody>
          <a:bodyPr spcFirstLastPara="1" wrap="square" lIns="91425" tIns="91425" rIns="91425" bIns="91425" anchor="t" anchorCtr="0">
            <a:noAutofit/>
          </a:bodyPr>
          <a:lstStyle/>
          <a:p>
            <a:pPr lvl="0"/>
            <a:r>
              <a:rPr lang="vi-VN" sz="1050" dirty="0">
                <a:latin typeface="Montserrat" panose="00000500000000000000" pitchFamily="2" charset="0"/>
                <a:ea typeface="Anaheim"/>
                <a:cs typeface="Anaheim"/>
                <a:sym typeface="Anaheim"/>
              </a:rPr>
              <a:t>Các khiếm khuyết được tìm thấy sớm, dễ dàng phát hiện nguyên nhân</a:t>
            </a:r>
            <a:endParaRPr sz="1050" dirty="0">
              <a:latin typeface="Montserrat" panose="00000500000000000000" pitchFamily="2" charset="0"/>
              <a:ea typeface="Anaheim"/>
              <a:cs typeface="Anaheim"/>
              <a:sym typeface="Anaheim"/>
            </a:endParaRPr>
          </a:p>
        </p:txBody>
      </p:sp>
    </p:spTree>
    <p:extLst>
      <p:ext uri="{BB962C8B-B14F-4D97-AF65-F5344CB8AC3E}">
        <p14:creationId xmlns:p14="http://schemas.microsoft.com/office/powerpoint/2010/main" val="533198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249"/>
                                          </p:stCondLst>
                                        </p:cTn>
                                        <p:tgtEl>
                                          <p:spTgt spid="23"/>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0"/>
                                  </p:stCondLst>
                                  <p:childTnLst>
                                    <p:set>
                                      <p:cBhvr>
                                        <p:cTn id="9" dur="1" fill="hold">
                                          <p:stCondLst>
                                            <p:cond delay="249"/>
                                          </p:stCondLst>
                                        </p:cTn>
                                        <p:tgtEl>
                                          <p:spTgt spid="25"/>
                                        </p:tgtEl>
                                        <p:attrNameLst>
                                          <p:attrName>style.visibility</p:attrName>
                                        </p:attrNameLst>
                                      </p:cBhvr>
                                      <p:to>
                                        <p:strVal val="visible"/>
                                      </p:to>
                                    </p:set>
                                  </p:childTnLst>
                                </p:cTn>
                              </p:par>
                            </p:childTnLst>
                          </p:cTn>
                        </p:par>
                        <p:par>
                          <p:cTn id="10" fill="hold">
                            <p:stCondLst>
                              <p:cond delay="500"/>
                            </p:stCondLst>
                            <p:childTnLst>
                              <p:par>
                                <p:cTn id="11" presetID="8" presetClass="emph" presetSubtype="0" fill="hold" grpId="1" nodeType="afterEffect">
                                  <p:stCondLst>
                                    <p:cond delay="0"/>
                                  </p:stCondLst>
                                  <p:childTnLst>
                                    <p:animRot by="21600000">
                                      <p:cBhvr>
                                        <p:cTn id="12" dur="1250" fill="hold"/>
                                        <p:tgtEl>
                                          <p:spTgt spid="25"/>
                                        </p:tgtEl>
                                        <p:attrNameLst>
                                          <p:attrName>r</p:attrName>
                                        </p:attrNameLst>
                                      </p:cBhvr>
                                    </p:animRot>
                                  </p:childTnLst>
                                </p:cTn>
                              </p:par>
                              <p:par>
                                <p:cTn id="13" presetID="1" presetClass="entr" presetSubtype="0" fill="hold" nodeType="withEffect">
                                  <p:stCondLst>
                                    <p:cond delay="0"/>
                                  </p:stCondLst>
                                  <p:childTnLst>
                                    <p:set>
                                      <p:cBhvr>
                                        <p:cTn id="14" dur="1" fill="hold">
                                          <p:stCondLst>
                                            <p:cond delay="249"/>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249"/>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249"/>
                                          </p:stCondLst>
                                        </p:cTn>
                                        <p:tgtEl>
                                          <p:spTgt spid="52"/>
                                        </p:tgtEl>
                                        <p:attrNameLst>
                                          <p:attrName>style.visibility</p:attrName>
                                        </p:attrNameLst>
                                      </p:cBhvr>
                                      <p:to>
                                        <p:strVal val="visible"/>
                                      </p:to>
                                    </p:set>
                                  </p:childTnLst>
                                </p:cTn>
                              </p:par>
                              <p:par>
                                <p:cTn id="19" presetID="1" presetClass="entr" presetSubtype="0" fill="hold" nodeType="withEffect">
                                  <p:stCondLst>
                                    <p:cond delay="250"/>
                                  </p:stCondLst>
                                  <p:childTnLst>
                                    <p:set>
                                      <p:cBhvr>
                                        <p:cTn id="20" dur="1" fill="hold">
                                          <p:stCondLst>
                                            <p:cond delay="249"/>
                                          </p:stCondLst>
                                        </p:cTn>
                                        <p:tgtEl>
                                          <p:spTgt spid="26"/>
                                        </p:tgtEl>
                                        <p:attrNameLst>
                                          <p:attrName>style.visibility</p:attrName>
                                        </p:attrNameLst>
                                      </p:cBhvr>
                                      <p:to>
                                        <p:strVal val="visible"/>
                                      </p:to>
                                    </p:set>
                                  </p:childTnLst>
                                </p:cTn>
                              </p:par>
                              <p:par>
                                <p:cTn id="21" presetID="1" presetClass="entr" presetSubtype="0" fill="hold" grpId="0" nodeType="withEffect">
                                  <p:stCondLst>
                                    <p:cond delay="250"/>
                                  </p:stCondLst>
                                  <p:childTnLst>
                                    <p:set>
                                      <p:cBhvr>
                                        <p:cTn id="22" dur="1" fill="hold">
                                          <p:stCondLst>
                                            <p:cond delay="249"/>
                                          </p:stCondLst>
                                        </p:cTn>
                                        <p:tgtEl>
                                          <p:spTgt spid="33"/>
                                        </p:tgtEl>
                                        <p:attrNameLst>
                                          <p:attrName>style.visibility</p:attrName>
                                        </p:attrNameLst>
                                      </p:cBhvr>
                                      <p:to>
                                        <p:strVal val="visible"/>
                                      </p:to>
                                    </p:set>
                                  </p:childTnLst>
                                </p:cTn>
                              </p:par>
                              <p:par>
                                <p:cTn id="23" presetID="1" presetClass="entr" presetSubtype="0" fill="hold" grpId="0" nodeType="withEffect">
                                  <p:stCondLst>
                                    <p:cond delay="250"/>
                                  </p:stCondLst>
                                  <p:childTnLst>
                                    <p:set>
                                      <p:cBhvr>
                                        <p:cTn id="24" dur="1" fill="hold">
                                          <p:stCondLst>
                                            <p:cond delay="249"/>
                                          </p:stCondLst>
                                        </p:cTn>
                                        <p:tgtEl>
                                          <p:spTgt spid="34"/>
                                        </p:tgtEl>
                                        <p:attrNameLst>
                                          <p:attrName>style.visibility</p:attrName>
                                        </p:attrNameLst>
                                      </p:cBhvr>
                                      <p:to>
                                        <p:strVal val="visible"/>
                                      </p:to>
                                    </p:set>
                                  </p:childTnLst>
                                </p:cTn>
                              </p:par>
                              <p:par>
                                <p:cTn id="25" presetID="1" presetClass="entr" presetSubtype="0" fill="hold" nodeType="withEffect">
                                  <p:stCondLst>
                                    <p:cond delay="500"/>
                                  </p:stCondLst>
                                  <p:childTnLst>
                                    <p:set>
                                      <p:cBhvr>
                                        <p:cTn id="26" dur="1" fill="hold">
                                          <p:stCondLst>
                                            <p:cond delay="249"/>
                                          </p:stCondLst>
                                        </p:cTn>
                                        <p:tgtEl>
                                          <p:spTgt spid="53"/>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249"/>
                                          </p:stCondLst>
                                        </p:cTn>
                                        <p:tgtEl>
                                          <p:spTgt spid="60"/>
                                        </p:tgtEl>
                                        <p:attrNameLst>
                                          <p:attrName>style.visibility</p:attrName>
                                        </p:attrNameLst>
                                      </p:cBhvr>
                                      <p:to>
                                        <p:strVal val="visible"/>
                                      </p:to>
                                    </p:set>
                                  </p:childTnLst>
                                </p:cTn>
                              </p:par>
                              <p:par>
                                <p:cTn id="29" presetID="1" presetClass="entr" presetSubtype="0" fill="hold" grpId="0" nodeType="withEffect">
                                  <p:stCondLst>
                                    <p:cond delay="500"/>
                                  </p:stCondLst>
                                  <p:childTnLst>
                                    <p:set>
                                      <p:cBhvr>
                                        <p:cTn id="30" dur="1" fill="hold">
                                          <p:stCondLst>
                                            <p:cond delay="249"/>
                                          </p:stCondLst>
                                        </p:cTn>
                                        <p:tgtEl>
                                          <p:spTgt spid="61"/>
                                        </p:tgtEl>
                                        <p:attrNameLst>
                                          <p:attrName>style.visibility</p:attrName>
                                        </p:attrNameLst>
                                      </p:cBhvr>
                                      <p:to>
                                        <p:strVal val="visible"/>
                                      </p:to>
                                    </p:set>
                                  </p:childTnLst>
                                </p:cTn>
                              </p:par>
                              <p:par>
                                <p:cTn id="31" presetID="1" presetClass="entr" presetSubtype="0" fill="hold" nodeType="withEffect">
                                  <p:stCondLst>
                                    <p:cond delay="750"/>
                                  </p:stCondLst>
                                  <p:childTnLst>
                                    <p:set>
                                      <p:cBhvr>
                                        <p:cTn id="32" dur="1" fill="hold">
                                          <p:stCondLst>
                                            <p:cond delay="249"/>
                                          </p:stCondLst>
                                        </p:cTn>
                                        <p:tgtEl>
                                          <p:spTgt spid="35"/>
                                        </p:tgtEl>
                                        <p:attrNameLst>
                                          <p:attrName>style.visibility</p:attrName>
                                        </p:attrNameLst>
                                      </p:cBhvr>
                                      <p:to>
                                        <p:strVal val="visible"/>
                                      </p:to>
                                    </p:set>
                                  </p:childTnLst>
                                </p:cTn>
                              </p:par>
                              <p:par>
                                <p:cTn id="33" presetID="1" presetClass="entr" presetSubtype="0" fill="hold" grpId="0" nodeType="withEffect">
                                  <p:stCondLst>
                                    <p:cond delay="750"/>
                                  </p:stCondLst>
                                  <p:childTnLst>
                                    <p:set>
                                      <p:cBhvr>
                                        <p:cTn id="34" dur="1" fill="hold">
                                          <p:stCondLst>
                                            <p:cond delay="249"/>
                                          </p:stCondLst>
                                        </p:cTn>
                                        <p:tgtEl>
                                          <p:spTgt spid="42"/>
                                        </p:tgtEl>
                                        <p:attrNameLst>
                                          <p:attrName>style.visibility</p:attrName>
                                        </p:attrNameLst>
                                      </p:cBhvr>
                                      <p:to>
                                        <p:strVal val="visible"/>
                                      </p:to>
                                    </p:set>
                                  </p:childTnLst>
                                </p:cTn>
                              </p:par>
                              <p:par>
                                <p:cTn id="35" presetID="1" presetClass="entr" presetSubtype="0" fill="hold" grpId="0" nodeType="withEffect">
                                  <p:stCondLst>
                                    <p:cond delay="750"/>
                                  </p:stCondLst>
                                  <p:childTnLst>
                                    <p:set>
                                      <p:cBhvr>
                                        <p:cTn id="36" dur="1" fill="hold">
                                          <p:stCondLst>
                                            <p:cond delay="249"/>
                                          </p:stCondLst>
                                        </p:cTn>
                                        <p:tgtEl>
                                          <p:spTgt spid="43"/>
                                        </p:tgtEl>
                                        <p:attrNameLst>
                                          <p:attrName>style.visibility</p:attrName>
                                        </p:attrNameLst>
                                      </p:cBhvr>
                                      <p:to>
                                        <p:strVal val="visible"/>
                                      </p:to>
                                    </p:set>
                                  </p:childTnLst>
                                </p:cTn>
                              </p:par>
                              <p:par>
                                <p:cTn id="37" presetID="1" presetClass="entr" presetSubtype="0" fill="hold" nodeType="withEffect">
                                  <p:stCondLst>
                                    <p:cond delay="250"/>
                                  </p:stCondLst>
                                  <p:childTnLst>
                                    <p:set>
                                      <p:cBhvr>
                                        <p:cTn id="38" dur="1" fill="hold">
                                          <p:stCondLst>
                                            <p:cond delay="249"/>
                                          </p:stCondLst>
                                        </p:cTn>
                                        <p:tgtEl>
                                          <p:spTgt spid="69"/>
                                        </p:tgtEl>
                                        <p:attrNameLst>
                                          <p:attrName>style.visibility</p:attrName>
                                        </p:attrNameLst>
                                      </p:cBhvr>
                                      <p:to>
                                        <p:strVal val="visible"/>
                                      </p:to>
                                    </p:set>
                                  </p:childTnLst>
                                </p:cTn>
                              </p:par>
                              <p:par>
                                <p:cTn id="39" presetID="1" presetClass="entr" presetSubtype="0" fill="hold" grpId="0" nodeType="withEffect">
                                  <p:stCondLst>
                                    <p:cond delay="250"/>
                                  </p:stCondLst>
                                  <p:childTnLst>
                                    <p:set>
                                      <p:cBhvr>
                                        <p:cTn id="40" dur="1" fill="hold">
                                          <p:stCondLst>
                                            <p:cond delay="249"/>
                                          </p:stCondLst>
                                        </p:cTn>
                                        <p:tgtEl>
                                          <p:spTgt spid="76"/>
                                        </p:tgtEl>
                                        <p:attrNameLst>
                                          <p:attrName>style.visibility</p:attrName>
                                        </p:attrNameLst>
                                      </p:cBhvr>
                                      <p:to>
                                        <p:strVal val="visible"/>
                                      </p:to>
                                    </p:set>
                                  </p:childTnLst>
                                </p:cTn>
                              </p:par>
                              <p:par>
                                <p:cTn id="41" presetID="1" presetClass="entr" presetSubtype="0" fill="hold" grpId="0" nodeType="withEffect">
                                  <p:stCondLst>
                                    <p:cond delay="250"/>
                                  </p:stCondLst>
                                  <p:childTnLst>
                                    <p:set>
                                      <p:cBhvr>
                                        <p:cTn id="42" dur="1" fill="hold">
                                          <p:stCondLst>
                                            <p:cond delay="249"/>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3" grpId="0" animBg="1"/>
      <p:bldP spid="33" grpId="0"/>
      <p:bldP spid="34" grpId="0"/>
      <p:bldP spid="42" grpId="0"/>
      <p:bldP spid="43" grpId="0"/>
      <p:bldP spid="51" grpId="0"/>
      <p:bldP spid="52" grpId="0"/>
      <p:bldP spid="60" grpId="0"/>
      <p:bldP spid="61" grpId="0"/>
      <p:bldP spid="76" grpId="0"/>
      <p:bldP spid="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87AD5185-40B5-43AC-B897-09C9DFD508F9}"/>
              </a:ext>
            </a:extLst>
          </p:cNvPr>
          <p:cNvSpPr>
            <a:spLocks noGrp="1"/>
          </p:cNvSpPr>
          <p:nvPr>
            <p:ph type="title"/>
          </p:nvPr>
        </p:nvSpPr>
        <p:spPr>
          <a:xfrm>
            <a:off x="628650" y="274638"/>
            <a:ext cx="7886700" cy="661533"/>
          </a:xfrm>
        </p:spPr>
        <p:txBody>
          <a:bodyPr/>
          <a:lstStyle/>
          <a:p>
            <a:r>
              <a:rPr lang="en-GB" dirty="0" err="1"/>
              <a:t>Ví</a:t>
            </a:r>
            <a:r>
              <a:rPr lang="en-GB" dirty="0"/>
              <a:t> </a:t>
            </a:r>
            <a:r>
              <a:rPr lang="en-GB" dirty="0" err="1"/>
              <a:t>dụ</a:t>
            </a:r>
            <a:r>
              <a:rPr lang="en-GB" dirty="0"/>
              <a:t> </a:t>
            </a:r>
            <a:r>
              <a:rPr lang="en-GB" dirty="0" err="1"/>
              <a:t>kiểm</a:t>
            </a:r>
            <a:r>
              <a:rPr lang="en-GB" dirty="0"/>
              <a:t> </a:t>
            </a:r>
            <a:r>
              <a:rPr lang="en-GB" dirty="0" err="1"/>
              <a:t>thử</a:t>
            </a:r>
            <a:r>
              <a:rPr lang="en-GB" dirty="0"/>
              <a:t> </a:t>
            </a:r>
            <a:r>
              <a:rPr lang="en-GB" dirty="0" err="1"/>
              <a:t>tích</a:t>
            </a:r>
            <a:r>
              <a:rPr lang="en-GB" dirty="0"/>
              <a:t> </a:t>
            </a:r>
            <a:r>
              <a:rPr lang="en-GB" dirty="0" err="1"/>
              <a:t>hợp</a:t>
            </a:r>
            <a:endParaRPr lang="en-US" dirty="0">
              <a:solidFill>
                <a:schemeClr val="accent2"/>
              </a:solidFill>
            </a:endParaRPr>
          </a:p>
        </p:txBody>
      </p:sp>
      <p:sp>
        <p:nvSpPr>
          <p:cNvPr id="7" name="TextBox 6">
            <a:extLst>
              <a:ext uri="{FF2B5EF4-FFF2-40B4-BE49-F238E27FC236}">
                <a16:creationId xmlns:a16="http://schemas.microsoft.com/office/drawing/2014/main" id="{9BEC2A48-D049-484E-8B40-246A3247B38B}"/>
              </a:ext>
            </a:extLst>
          </p:cNvPr>
          <p:cNvSpPr txBox="1"/>
          <p:nvPr/>
        </p:nvSpPr>
        <p:spPr>
          <a:xfrm>
            <a:off x="486227" y="979526"/>
            <a:ext cx="7961087" cy="646331"/>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Ví dụ: kiểm thử tích hợp cho kịch bản sau: Ứng dụng có 3 module là 'Trang đăng nhập', 'Hộp thư' và 'Xóa email' và mỗi module được tích hợp một cách hợp lý.</a:t>
            </a:r>
            <a:endParaRPr lang="en-GB"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3CF3A81-DE99-4C37-B1D1-C1ED7A40E96F}"/>
              </a:ext>
            </a:extLst>
          </p:cNvPr>
          <p:cNvPicPr>
            <a:picLocks noChangeAspect="1"/>
          </p:cNvPicPr>
          <p:nvPr/>
        </p:nvPicPr>
        <p:blipFill>
          <a:blip r:embed="rId2"/>
          <a:stretch>
            <a:fillRect/>
          </a:stretch>
        </p:blipFill>
        <p:spPr>
          <a:xfrm>
            <a:off x="1107585" y="1955846"/>
            <a:ext cx="7030431" cy="2581635"/>
          </a:xfrm>
          <a:prstGeom prst="rect">
            <a:avLst/>
          </a:prstGeom>
        </p:spPr>
      </p:pic>
    </p:spTree>
    <p:extLst>
      <p:ext uri="{BB962C8B-B14F-4D97-AF65-F5344CB8AC3E}">
        <p14:creationId xmlns:p14="http://schemas.microsoft.com/office/powerpoint/2010/main" val="216623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7540EA-F59E-41A5-89F9-BCE11AA390F4}"/>
              </a:ext>
            </a:extLst>
          </p:cNvPr>
          <p:cNvSpPr>
            <a:spLocks noGrp="1"/>
          </p:cNvSpPr>
          <p:nvPr>
            <p:ph type="title"/>
          </p:nvPr>
        </p:nvSpPr>
        <p:spPr/>
        <p:txBody>
          <a:bodyPr/>
          <a:lstStyle/>
          <a:p>
            <a:r>
              <a:rPr lang="en-GB" dirty="0"/>
              <a:t>System Testing</a:t>
            </a:r>
          </a:p>
        </p:txBody>
      </p:sp>
      <p:sp>
        <p:nvSpPr>
          <p:cNvPr id="4" name="Text Placeholder 3">
            <a:extLst>
              <a:ext uri="{FF2B5EF4-FFF2-40B4-BE49-F238E27FC236}">
                <a16:creationId xmlns:a16="http://schemas.microsoft.com/office/drawing/2014/main" id="{8483FFFE-5284-495C-94C7-6EBC9F3546DE}"/>
              </a:ext>
            </a:extLst>
          </p:cNvPr>
          <p:cNvSpPr>
            <a:spLocks noGrp="1"/>
          </p:cNvSpPr>
          <p:nvPr>
            <p:ph type="body" idx="1"/>
          </p:nvPr>
        </p:nvSpPr>
        <p:spPr/>
        <p:txBody>
          <a:bodyPr/>
          <a:lstStyle/>
          <a:p>
            <a:r>
              <a:rPr lang="en-US" dirty="0"/>
              <a:t>Minh</a:t>
            </a:r>
            <a:endParaRPr lang="en-GB" dirty="0"/>
          </a:p>
        </p:txBody>
      </p:sp>
      <p:sp>
        <p:nvSpPr>
          <p:cNvPr id="5" name="Text Placeholder 4">
            <a:extLst>
              <a:ext uri="{FF2B5EF4-FFF2-40B4-BE49-F238E27FC236}">
                <a16:creationId xmlns:a16="http://schemas.microsoft.com/office/drawing/2014/main" id="{D507931A-E904-43CE-9704-441CB424871C}"/>
              </a:ext>
            </a:extLst>
          </p:cNvPr>
          <p:cNvSpPr>
            <a:spLocks noGrp="1"/>
          </p:cNvSpPr>
          <p:nvPr>
            <p:ph type="body" idx="10"/>
          </p:nvPr>
        </p:nvSpPr>
        <p:spPr/>
        <p:txBody>
          <a:bodyPr/>
          <a:lstStyle/>
          <a:p>
            <a:r>
              <a:rPr lang="en-US" dirty="0"/>
              <a:t>3</a:t>
            </a:r>
            <a:endParaRPr lang="en-GB" dirty="0"/>
          </a:p>
        </p:txBody>
      </p:sp>
    </p:spTree>
    <p:extLst>
      <p:ext uri="{BB962C8B-B14F-4D97-AF65-F5344CB8AC3E}">
        <p14:creationId xmlns:p14="http://schemas.microsoft.com/office/powerpoint/2010/main" val="2890118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s-ES" dirty="0" err="1">
                <a:solidFill>
                  <a:schemeClr val="accent2"/>
                </a:solidFill>
              </a:rPr>
              <a:t>Định</a:t>
            </a:r>
            <a:r>
              <a:rPr lang="es-ES" dirty="0">
                <a:solidFill>
                  <a:schemeClr val="accent2"/>
                </a:solidFill>
              </a:rPr>
              <a:t> </a:t>
            </a:r>
            <a:r>
              <a:rPr lang="es-ES" dirty="0" err="1">
                <a:solidFill>
                  <a:schemeClr val="accent2"/>
                </a:solidFill>
              </a:rPr>
              <a:t>nghĩa</a:t>
            </a:r>
            <a:endParaRPr lang="en-US" dirty="0">
              <a:solidFill>
                <a:schemeClr val="accent2"/>
              </a:solidFill>
            </a:endParaRPr>
          </a:p>
        </p:txBody>
      </p:sp>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789098" y="1449616"/>
            <a:ext cx="4224183" cy="916213"/>
          </a:xfrm>
        </p:spPr>
        <p:txBody>
          <a:bodyPr>
            <a:noAutofit/>
          </a:bodyPr>
          <a:lstStyle/>
          <a:p>
            <a:pPr>
              <a:buFont typeface="Wingdings" panose="05000000000000000000" pitchFamily="2" charset="2"/>
              <a:buChar char="§"/>
            </a:pPr>
            <a:r>
              <a:rPr lang="vi-VN" dirty="0"/>
              <a:t>là test toàn bộ hệ thống. Tất cả các module/components được tích hợp theo thứ tự để xác minh rằng hệ thống làm việc đúng hay không.</a:t>
            </a:r>
          </a:p>
        </p:txBody>
      </p:sp>
      <p:sp>
        <p:nvSpPr>
          <p:cNvPr id="3" name="Marcador de contenido 2">
            <a:extLst>
              <a:ext uri="{FF2B5EF4-FFF2-40B4-BE49-F238E27FC236}">
                <a16:creationId xmlns:a16="http://schemas.microsoft.com/office/drawing/2014/main" id="{0DEFB290-59F7-4C59-8161-AC9767D8133F}"/>
              </a:ext>
            </a:extLst>
          </p:cNvPr>
          <p:cNvSpPr>
            <a:spLocks noGrp="1"/>
          </p:cNvSpPr>
          <p:nvPr>
            <p:ph sz="half" idx="11"/>
          </p:nvPr>
        </p:nvSpPr>
        <p:spPr>
          <a:xfrm>
            <a:off x="723899" y="1140710"/>
            <a:ext cx="4224183" cy="360513"/>
          </a:xfrm>
        </p:spPr>
        <p:txBody>
          <a:bodyPr>
            <a:noAutofit/>
          </a:bodyPr>
          <a:lstStyle/>
          <a:p>
            <a:r>
              <a:rPr lang="en-US" dirty="0"/>
              <a:t>System test</a:t>
            </a:r>
          </a:p>
        </p:txBody>
      </p:sp>
      <p:grpSp>
        <p:nvGrpSpPr>
          <p:cNvPr id="30" name="Gráfico 3">
            <a:extLst>
              <a:ext uri="{FF2B5EF4-FFF2-40B4-BE49-F238E27FC236}">
                <a16:creationId xmlns:a16="http://schemas.microsoft.com/office/drawing/2014/main" id="{EEF882FC-3FCB-4CA9-B483-3AE9876C2A58}"/>
              </a:ext>
            </a:extLst>
          </p:cNvPr>
          <p:cNvGrpSpPr/>
          <p:nvPr/>
        </p:nvGrpSpPr>
        <p:grpSpPr>
          <a:xfrm rot="10393818">
            <a:off x="6625991" y="2627378"/>
            <a:ext cx="1821823" cy="1650594"/>
            <a:chOff x="4867752" y="3215284"/>
            <a:chExt cx="1199436" cy="1086704"/>
          </a:xfrm>
          <a:solidFill>
            <a:schemeClr val="accent1"/>
          </a:solidFill>
        </p:grpSpPr>
        <p:sp>
          <p:nvSpPr>
            <p:cNvPr id="31" name="Forma libre: forma 30">
              <a:extLst>
                <a:ext uri="{FF2B5EF4-FFF2-40B4-BE49-F238E27FC236}">
                  <a16:creationId xmlns:a16="http://schemas.microsoft.com/office/drawing/2014/main" id="{2D9DCCED-02B4-48EF-9C5A-EECA8126F184}"/>
                </a:ext>
              </a:extLst>
            </p:cNvPr>
            <p:cNvSpPr/>
            <p:nvPr/>
          </p:nvSpPr>
          <p:spPr>
            <a:xfrm>
              <a:off x="5362176" y="3282401"/>
              <a:ext cx="450090" cy="1019587"/>
            </a:xfrm>
            <a:custGeom>
              <a:avLst/>
              <a:gdLst>
                <a:gd name="connsiteX0" fmla="*/ 372795 w 450090"/>
                <a:gd name="connsiteY0" fmla="*/ 416680 h 1019587"/>
                <a:gd name="connsiteX1" fmla="*/ 347696 w 450090"/>
                <a:gd name="connsiteY1" fmla="*/ 362958 h 1019587"/>
                <a:gd name="connsiteX2" fmla="*/ 285726 w 450090"/>
                <a:gd name="connsiteY2" fmla="*/ 462576 h 1019587"/>
                <a:gd name="connsiteX3" fmla="*/ 318720 w 450090"/>
                <a:gd name="connsiteY3" fmla="*/ 307967 h 1019587"/>
                <a:gd name="connsiteX4" fmla="*/ 295949 w 450090"/>
                <a:gd name="connsiteY4" fmla="*/ 269262 h 1019587"/>
                <a:gd name="connsiteX5" fmla="*/ 250475 w 450090"/>
                <a:gd name="connsiteY5" fmla="*/ 353440 h 1019587"/>
                <a:gd name="connsiteX6" fmla="*/ 266972 w 450090"/>
                <a:gd name="connsiteY6" fmla="*/ 224987 h 1019587"/>
                <a:gd name="connsiteX7" fmla="*/ 243355 w 450090"/>
                <a:gd name="connsiteY7" fmla="*/ 192556 h 1019587"/>
                <a:gd name="connsiteX8" fmla="*/ 208738 w 450090"/>
                <a:gd name="connsiteY8" fmla="*/ 279414 h 1019587"/>
                <a:gd name="connsiteX9" fmla="*/ 204932 w 450090"/>
                <a:gd name="connsiteY9" fmla="*/ 145885 h 1019587"/>
                <a:gd name="connsiteX10" fmla="*/ 170809 w 450090"/>
                <a:gd name="connsiteY10" fmla="*/ 110211 h 1019587"/>
                <a:gd name="connsiteX11" fmla="*/ 133937 w 450090"/>
                <a:gd name="connsiteY11" fmla="*/ 202709 h 1019587"/>
                <a:gd name="connsiteX12" fmla="*/ 130271 w 450090"/>
                <a:gd name="connsiteY12" fmla="*/ 73974 h 1019587"/>
                <a:gd name="connsiteX13" fmla="*/ 100378 w 450090"/>
                <a:gd name="connsiteY13" fmla="*/ 51272 h 1019587"/>
                <a:gd name="connsiteX14" fmla="*/ 77959 w 450090"/>
                <a:gd name="connsiteY14" fmla="*/ 108096 h 1019587"/>
                <a:gd name="connsiteX15" fmla="*/ 75985 w 450090"/>
                <a:gd name="connsiteY15" fmla="*/ 34986 h 1019587"/>
                <a:gd name="connsiteX16" fmla="*/ 408 w 450090"/>
                <a:gd name="connsiteY16" fmla="*/ 229 h 1019587"/>
                <a:gd name="connsiteX17" fmla="*/ 408 w 450090"/>
                <a:gd name="connsiteY17" fmla="*/ 229 h 1019587"/>
                <a:gd name="connsiteX18" fmla="*/ 428914 w 450090"/>
                <a:gd name="connsiteY18" fmla="*/ 1019817 h 1019587"/>
                <a:gd name="connsiteX19" fmla="*/ 428914 w 450090"/>
                <a:gd name="connsiteY19" fmla="*/ 1019817 h 1019587"/>
                <a:gd name="connsiteX20" fmla="*/ 426517 w 450090"/>
                <a:gd name="connsiteY20" fmla="*/ 578480 h 1019587"/>
                <a:gd name="connsiteX21" fmla="*/ 377871 w 450090"/>
                <a:gd name="connsiteY21" fmla="*/ 651871 h 1019587"/>
                <a:gd name="connsiteX22" fmla="*/ 411429 w 450090"/>
                <a:gd name="connsiteY22" fmla="*/ 520739 h 1019587"/>
                <a:gd name="connsiteX23" fmla="*/ 394227 w 450090"/>
                <a:gd name="connsiteY23" fmla="*/ 469556 h 1019587"/>
                <a:gd name="connsiteX24" fmla="*/ 342973 w 450090"/>
                <a:gd name="connsiteY24" fmla="*/ 551266 h 1019587"/>
                <a:gd name="connsiteX25" fmla="*/ 372795 w 450090"/>
                <a:gd name="connsiteY25" fmla="*/ 416680 h 1019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50090" h="1019587">
                  <a:moveTo>
                    <a:pt x="372795" y="416680"/>
                  </a:moveTo>
                  <a:cubicBezTo>
                    <a:pt x="364523" y="397879"/>
                    <a:pt x="356156" y="379972"/>
                    <a:pt x="347696" y="362958"/>
                  </a:cubicBezTo>
                  <a:lnTo>
                    <a:pt x="285726" y="462576"/>
                  </a:lnTo>
                  <a:cubicBezTo>
                    <a:pt x="285726" y="462576"/>
                    <a:pt x="304550" y="375930"/>
                    <a:pt x="318720" y="307967"/>
                  </a:cubicBezTo>
                  <a:cubicBezTo>
                    <a:pt x="311153" y="294525"/>
                    <a:pt x="303563" y="281623"/>
                    <a:pt x="295949" y="269262"/>
                  </a:cubicBezTo>
                  <a:lnTo>
                    <a:pt x="250475" y="353440"/>
                  </a:lnTo>
                  <a:cubicBezTo>
                    <a:pt x="250475" y="353440"/>
                    <a:pt x="259217" y="286746"/>
                    <a:pt x="266972" y="224987"/>
                  </a:cubicBezTo>
                  <a:cubicBezTo>
                    <a:pt x="259076" y="213660"/>
                    <a:pt x="251204" y="202850"/>
                    <a:pt x="243355" y="192556"/>
                  </a:cubicBezTo>
                  <a:lnTo>
                    <a:pt x="208738" y="279414"/>
                  </a:lnTo>
                  <a:cubicBezTo>
                    <a:pt x="208738" y="279414"/>
                    <a:pt x="206976" y="207926"/>
                    <a:pt x="204932" y="145885"/>
                  </a:cubicBezTo>
                  <a:cubicBezTo>
                    <a:pt x="193369" y="132913"/>
                    <a:pt x="181948" y="121068"/>
                    <a:pt x="170809" y="110211"/>
                  </a:cubicBezTo>
                  <a:lnTo>
                    <a:pt x="133937" y="202709"/>
                  </a:lnTo>
                  <a:cubicBezTo>
                    <a:pt x="133937" y="202709"/>
                    <a:pt x="132245" y="134816"/>
                    <a:pt x="130271" y="73974"/>
                  </a:cubicBezTo>
                  <a:cubicBezTo>
                    <a:pt x="119907" y="65443"/>
                    <a:pt x="109896" y="57970"/>
                    <a:pt x="100378" y="51272"/>
                  </a:cubicBezTo>
                  <a:lnTo>
                    <a:pt x="77959" y="108096"/>
                  </a:lnTo>
                  <a:cubicBezTo>
                    <a:pt x="77959" y="108096"/>
                    <a:pt x="77113" y="75384"/>
                    <a:pt x="75985" y="34986"/>
                  </a:cubicBezTo>
                  <a:cubicBezTo>
                    <a:pt x="30230" y="7279"/>
                    <a:pt x="408" y="229"/>
                    <a:pt x="408" y="229"/>
                  </a:cubicBezTo>
                  <a:lnTo>
                    <a:pt x="408" y="229"/>
                  </a:lnTo>
                  <a:lnTo>
                    <a:pt x="428914" y="1019817"/>
                  </a:lnTo>
                  <a:lnTo>
                    <a:pt x="428914" y="1019817"/>
                  </a:lnTo>
                  <a:cubicBezTo>
                    <a:pt x="428914" y="1019817"/>
                    <a:pt x="479040" y="811275"/>
                    <a:pt x="426517" y="578480"/>
                  </a:cubicBezTo>
                  <a:lnTo>
                    <a:pt x="377871" y="651871"/>
                  </a:lnTo>
                  <a:cubicBezTo>
                    <a:pt x="377871" y="651871"/>
                    <a:pt x="395496" y="583767"/>
                    <a:pt x="411429" y="520739"/>
                  </a:cubicBezTo>
                  <a:cubicBezTo>
                    <a:pt x="406283" y="503678"/>
                    <a:pt x="400643" y="486617"/>
                    <a:pt x="394227" y="469556"/>
                  </a:cubicBezTo>
                  <a:lnTo>
                    <a:pt x="342973" y="551266"/>
                  </a:lnTo>
                  <a:cubicBezTo>
                    <a:pt x="342973" y="551266"/>
                    <a:pt x="359047" y="480554"/>
                    <a:pt x="372795" y="416680"/>
                  </a:cubicBezTo>
                  <a:close/>
                </a:path>
              </a:pathLst>
            </a:custGeom>
            <a:grpFill/>
            <a:ln w="14100" cap="rnd">
              <a:solidFill>
                <a:schemeClr val="tx1"/>
              </a:solidFill>
              <a:prstDash val="solid"/>
              <a:round/>
            </a:ln>
          </p:spPr>
          <p:txBody>
            <a:bodyPr rtlCol="0" anchor="ctr"/>
            <a:lstStyle/>
            <a:p>
              <a:endParaRPr lang="es-ES" dirty="0"/>
            </a:p>
          </p:txBody>
        </p:sp>
        <p:sp>
          <p:nvSpPr>
            <p:cNvPr id="32" name="Forma libre: forma 31">
              <a:extLst>
                <a:ext uri="{FF2B5EF4-FFF2-40B4-BE49-F238E27FC236}">
                  <a16:creationId xmlns:a16="http://schemas.microsoft.com/office/drawing/2014/main" id="{2B82313F-391E-4F3D-9BAF-E70C48FDFDA1}"/>
                </a:ext>
              </a:extLst>
            </p:cNvPr>
            <p:cNvSpPr/>
            <p:nvPr/>
          </p:nvSpPr>
          <p:spPr>
            <a:xfrm>
              <a:off x="5756983" y="3215284"/>
              <a:ext cx="310205" cy="1084378"/>
            </a:xfrm>
            <a:custGeom>
              <a:avLst/>
              <a:gdLst>
                <a:gd name="connsiteX0" fmla="*/ 291295 w 310205"/>
                <a:gd name="connsiteY0" fmla="*/ 553170 h 1084378"/>
                <a:gd name="connsiteX1" fmla="*/ 300531 w 310205"/>
                <a:gd name="connsiteY1" fmla="*/ 494513 h 1084378"/>
                <a:gd name="connsiteX2" fmla="*/ 193440 w 310205"/>
                <a:gd name="connsiteY2" fmla="*/ 542454 h 1084378"/>
                <a:gd name="connsiteX3" fmla="*/ 307299 w 310205"/>
                <a:gd name="connsiteY3" fmla="*/ 432754 h 1084378"/>
                <a:gd name="connsiteX4" fmla="*/ 310119 w 310205"/>
                <a:gd name="connsiteY4" fmla="*/ 387986 h 1084378"/>
                <a:gd name="connsiteX5" fmla="*/ 225518 w 310205"/>
                <a:gd name="connsiteY5" fmla="*/ 432260 h 1084378"/>
                <a:gd name="connsiteX6" fmla="*/ 310613 w 310205"/>
                <a:gd name="connsiteY6" fmla="*/ 335251 h 1084378"/>
                <a:gd name="connsiteX7" fmla="*/ 309203 w 310205"/>
                <a:gd name="connsiteY7" fmla="*/ 295206 h 1084378"/>
                <a:gd name="connsiteX8" fmla="*/ 231651 w 310205"/>
                <a:gd name="connsiteY8" fmla="*/ 347800 h 1084378"/>
                <a:gd name="connsiteX9" fmla="*/ 303210 w 310205"/>
                <a:gd name="connsiteY9" fmla="*/ 234998 h 1084378"/>
                <a:gd name="connsiteX10" fmla="*/ 294891 w 310205"/>
                <a:gd name="connsiteY10" fmla="*/ 186352 h 1084378"/>
                <a:gd name="connsiteX11" fmla="*/ 212616 w 310205"/>
                <a:gd name="connsiteY11" fmla="*/ 242330 h 1084378"/>
                <a:gd name="connsiteX12" fmla="*/ 281637 w 310205"/>
                <a:gd name="connsiteY12" fmla="*/ 133617 h 1084378"/>
                <a:gd name="connsiteX13" fmla="*/ 269511 w 310205"/>
                <a:gd name="connsiteY13" fmla="*/ 98367 h 1084378"/>
                <a:gd name="connsiteX14" fmla="*/ 218891 w 310205"/>
                <a:gd name="connsiteY14" fmla="*/ 132771 h 1084378"/>
                <a:gd name="connsiteX15" fmla="*/ 258160 w 310205"/>
                <a:gd name="connsiteY15" fmla="*/ 71083 h 1084378"/>
                <a:gd name="connsiteX16" fmla="*/ 215436 w 310205"/>
                <a:gd name="connsiteY16" fmla="*/ 229 h 1084378"/>
                <a:gd name="connsiteX17" fmla="*/ 215436 w 310205"/>
                <a:gd name="connsiteY17" fmla="*/ 229 h 1084378"/>
                <a:gd name="connsiteX18" fmla="*/ 408 w 310205"/>
                <a:gd name="connsiteY18" fmla="*/ 1084608 h 1084378"/>
                <a:gd name="connsiteX19" fmla="*/ 408 w 310205"/>
                <a:gd name="connsiteY19" fmla="*/ 1084608 h 1084378"/>
                <a:gd name="connsiteX20" fmla="*/ 245329 w 310205"/>
                <a:gd name="connsiteY20" fmla="*/ 717438 h 1084378"/>
                <a:gd name="connsiteX21" fmla="*/ 164182 w 310205"/>
                <a:gd name="connsiteY21" fmla="*/ 751208 h 1084378"/>
                <a:gd name="connsiteX22" fmla="*/ 265280 w 310205"/>
                <a:gd name="connsiteY22" fmla="*/ 661248 h 1084378"/>
                <a:gd name="connsiteX23" fmla="*/ 279733 w 310205"/>
                <a:gd name="connsiteY23" fmla="*/ 609289 h 1084378"/>
                <a:gd name="connsiteX24" fmla="*/ 191536 w 310205"/>
                <a:gd name="connsiteY24" fmla="*/ 648276 h 1084378"/>
                <a:gd name="connsiteX25" fmla="*/ 291295 w 310205"/>
                <a:gd name="connsiteY25" fmla="*/ 553170 h 10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0205" h="1084378">
                  <a:moveTo>
                    <a:pt x="291295" y="553170"/>
                  </a:moveTo>
                  <a:cubicBezTo>
                    <a:pt x="294961" y="533006"/>
                    <a:pt x="297993" y="513478"/>
                    <a:pt x="300531" y="494513"/>
                  </a:cubicBezTo>
                  <a:lnTo>
                    <a:pt x="193440" y="542454"/>
                  </a:lnTo>
                  <a:cubicBezTo>
                    <a:pt x="193440" y="542454"/>
                    <a:pt x="257525" y="481188"/>
                    <a:pt x="307299" y="432754"/>
                  </a:cubicBezTo>
                  <a:cubicBezTo>
                    <a:pt x="308568" y="417385"/>
                    <a:pt x="309508" y="402462"/>
                    <a:pt x="310119" y="387986"/>
                  </a:cubicBezTo>
                  <a:lnTo>
                    <a:pt x="225518" y="432260"/>
                  </a:lnTo>
                  <a:cubicBezTo>
                    <a:pt x="225518" y="432260"/>
                    <a:pt x="269863" y="381923"/>
                    <a:pt x="310613" y="335251"/>
                  </a:cubicBezTo>
                  <a:cubicBezTo>
                    <a:pt x="310613" y="321151"/>
                    <a:pt x="309978" y="308108"/>
                    <a:pt x="309203" y="295206"/>
                  </a:cubicBezTo>
                  <a:lnTo>
                    <a:pt x="231651" y="347800"/>
                  </a:lnTo>
                  <a:cubicBezTo>
                    <a:pt x="231651" y="347800"/>
                    <a:pt x="270145" y="287592"/>
                    <a:pt x="303210" y="234998"/>
                  </a:cubicBezTo>
                  <a:cubicBezTo>
                    <a:pt x="300883" y="217725"/>
                    <a:pt x="298063" y="201581"/>
                    <a:pt x="294891" y="186352"/>
                  </a:cubicBezTo>
                  <a:lnTo>
                    <a:pt x="212616" y="242330"/>
                  </a:lnTo>
                  <a:cubicBezTo>
                    <a:pt x="212616" y="242330"/>
                    <a:pt x="249136" y="185154"/>
                    <a:pt x="281637" y="133617"/>
                  </a:cubicBezTo>
                  <a:cubicBezTo>
                    <a:pt x="277759" y="120786"/>
                    <a:pt x="273670" y="108942"/>
                    <a:pt x="269511" y="98367"/>
                  </a:cubicBezTo>
                  <a:lnTo>
                    <a:pt x="218891" y="132771"/>
                  </a:lnTo>
                  <a:cubicBezTo>
                    <a:pt x="218891" y="132771"/>
                    <a:pt x="236586" y="105206"/>
                    <a:pt x="258160" y="71083"/>
                  </a:cubicBezTo>
                  <a:cubicBezTo>
                    <a:pt x="236093" y="22437"/>
                    <a:pt x="215436" y="229"/>
                    <a:pt x="215436" y="229"/>
                  </a:cubicBezTo>
                  <a:lnTo>
                    <a:pt x="215436" y="229"/>
                  </a:lnTo>
                  <a:lnTo>
                    <a:pt x="408" y="1084608"/>
                  </a:lnTo>
                  <a:lnTo>
                    <a:pt x="408" y="1084608"/>
                  </a:lnTo>
                  <a:cubicBezTo>
                    <a:pt x="408" y="1084608"/>
                    <a:pt x="158612" y="939798"/>
                    <a:pt x="245329" y="717438"/>
                  </a:cubicBezTo>
                  <a:lnTo>
                    <a:pt x="164182" y="751208"/>
                  </a:lnTo>
                  <a:cubicBezTo>
                    <a:pt x="164182" y="751208"/>
                    <a:pt x="216846" y="704606"/>
                    <a:pt x="265280" y="661248"/>
                  </a:cubicBezTo>
                  <a:cubicBezTo>
                    <a:pt x="270639" y="644328"/>
                    <a:pt x="275456" y="627008"/>
                    <a:pt x="279733" y="609289"/>
                  </a:cubicBezTo>
                  <a:lnTo>
                    <a:pt x="191536" y="648276"/>
                  </a:lnTo>
                  <a:cubicBezTo>
                    <a:pt x="191536" y="648276"/>
                    <a:pt x="244130" y="598361"/>
                    <a:pt x="291295" y="553170"/>
                  </a:cubicBezTo>
                  <a:close/>
                </a:path>
              </a:pathLst>
            </a:custGeom>
            <a:grpFill/>
            <a:ln w="14100" cap="rnd">
              <a:solidFill>
                <a:schemeClr val="tx1"/>
              </a:solidFill>
              <a:prstDash val="solid"/>
              <a:round/>
            </a:ln>
          </p:spPr>
          <p:txBody>
            <a:bodyPr rtlCol="0" anchor="ctr"/>
            <a:lstStyle/>
            <a:p>
              <a:endParaRPr lang="es-ES" dirty="0"/>
            </a:p>
          </p:txBody>
        </p:sp>
        <p:sp>
          <p:nvSpPr>
            <p:cNvPr id="33" name="Forma libre: forma 32">
              <a:extLst>
                <a:ext uri="{FF2B5EF4-FFF2-40B4-BE49-F238E27FC236}">
                  <a16:creationId xmlns:a16="http://schemas.microsoft.com/office/drawing/2014/main" id="{2E489E52-ED2A-4A1F-8562-A1B3DB8E8DAD}"/>
                </a:ext>
              </a:extLst>
            </p:cNvPr>
            <p:cNvSpPr/>
            <p:nvPr/>
          </p:nvSpPr>
          <p:spPr>
            <a:xfrm>
              <a:off x="4954821" y="3560483"/>
              <a:ext cx="830362" cy="733680"/>
            </a:xfrm>
            <a:custGeom>
              <a:avLst/>
              <a:gdLst>
                <a:gd name="connsiteX0" fmla="*/ 516829 w 830362"/>
                <a:gd name="connsiteY0" fmla="*/ 215656 h 733680"/>
                <a:gd name="connsiteX1" fmla="*/ 470721 w 830362"/>
                <a:gd name="connsiteY1" fmla="*/ 178220 h 733680"/>
                <a:gd name="connsiteX2" fmla="*/ 458524 w 830362"/>
                <a:gd name="connsiteY2" fmla="*/ 294899 h 733680"/>
                <a:gd name="connsiteX3" fmla="*/ 420665 w 830362"/>
                <a:gd name="connsiteY3" fmla="*/ 141418 h 733680"/>
                <a:gd name="connsiteX4" fmla="*/ 383299 w 830362"/>
                <a:gd name="connsiteY4" fmla="*/ 116531 h 733680"/>
                <a:gd name="connsiteX5" fmla="*/ 379140 w 830362"/>
                <a:gd name="connsiteY5" fmla="*/ 212131 h 733680"/>
                <a:gd name="connsiteX6" fmla="*/ 337897 w 830362"/>
                <a:gd name="connsiteY6" fmla="*/ 89388 h 733680"/>
                <a:gd name="connsiteX7" fmla="*/ 302646 w 830362"/>
                <a:gd name="connsiteY7" fmla="*/ 70564 h 733680"/>
                <a:gd name="connsiteX8" fmla="*/ 309696 w 830362"/>
                <a:gd name="connsiteY8" fmla="*/ 163767 h 733680"/>
                <a:gd name="connsiteX9" fmla="*/ 247937 w 830362"/>
                <a:gd name="connsiteY9" fmla="*/ 45325 h 733680"/>
                <a:gd name="connsiteX10" fmla="*/ 201688 w 830362"/>
                <a:gd name="connsiteY10" fmla="*/ 28123 h 733680"/>
                <a:gd name="connsiteX11" fmla="*/ 208738 w 830362"/>
                <a:gd name="connsiteY11" fmla="*/ 127388 h 733680"/>
                <a:gd name="connsiteX12" fmla="*/ 149235 w 830362"/>
                <a:gd name="connsiteY12" fmla="*/ 13176 h 733680"/>
                <a:gd name="connsiteX13" fmla="*/ 112434 w 830362"/>
                <a:gd name="connsiteY13" fmla="*/ 6126 h 733680"/>
                <a:gd name="connsiteX14" fmla="*/ 116875 w 830362"/>
                <a:gd name="connsiteY14" fmla="*/ 67180 h 733680"/>
                <a:gd name="connsiteX15" fmla="*/ 83176 w 830362"/>
                <a:gd name="connsiteY15" fmla="*/ 2249 h 733680"/>
                <a:gd name="connsiteX16" fmla="*/ 408 w 830362"/>
                <a:gd name="connsiteY16" fmla="*/ 3729 h 733680"/>
                <a:gd name="connsiteX17" fmla="*/ 408 w 830362"/>
                <a:gd name="connsiteY17" fmla="*/ 3729 h 733680"/>
                <a:gd name="connsiteX18" fmla="*/ 830770 w 830362"/>
                <a:gd name="connsiteY18" fmla="*/ 733910 h 733680"/>
                <a:gd name="connsiteX19" fmla="*/ 830770 w 830362"/>
                <a:gd name="connsiteY19" fmla="*/ 733910 h 733680"/>
                <a:gd name="connsiteX20" fmla="*/ 635835 w 830362"/>
                <a:gd name="connsiteY20" fmla="*/ 337905 h 733680"/>
                <a:gd name="connsiteX21" fmla="*/ 624131 w 830362"/>
                <a:gd name="connsiteY21" fmla="*/ 425114 h 733680"/>
                <a:gd name="connsiteX22" fmla="*/ 597059 w 830362"/>
                <a:gd name="connsiteY22" fmla="*/ 292502 h 733680"/>
                <a:gd name="connsiteX23" fmla="*/ 559270 w 830362"/>
                <a:gd name="connsiteY23" fmla="*/ 254008 h 733680"/>
                <a:gd name="connsiteX24" fmla="*/ 548766 w 830362"/>
                <a:gd name="connsiteY24" fmla="*/ 349608 h 733680"/>
                <a:gd name="connsiteX25" fmla="*/ 516829 w 830362"/>
                <a:gd name="connsiteY25" fmla="*/ 215656 h 73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362" h="733680">
                  <a:moveTo>
                    <a:pt x="516829" y="215656"/>
                  </a:moveTo>
                  <a:cubicBezTo>
                    <a:pt x="501177" y="202401"/>
                    <a:pt x="485808" y="189923"/>
                    <a:pt x="470721" y="178220"/>
                  </a:cubicBezTo>
                  <a:lnTo>
                    <a:pt x="458524" y="294899"/>
                  </a:lnTo>
                  <a:cubicBezTo>
                    <a:pt x="458524" y="294899"/>
                    <a:pt x="437374" y="208817"/>
                    <a:pt x="420665" y="141418"/>
                  </a:cubicBezTo>
                  <a:cubicBezTo>
                    <a:pt x="407975" y="132605"/>
                    <a:pt x="395496" y="124357"/>
                    <a:pt x="383299" y="116531"/>
                  </a:cubicBezTo>
                  <a:lnTo>
                    <a:pt x="379140" y="212131"/>
                  </a:lnTo>
                  <a:cubicBezTo>
                    <a:pt x="379140" y="212131"/>
                    <a:pt x="357989" y="148327"/>
                    <a:pt x="337897" y="89388"/>
                  </a:cubicBezTo>
                  <a:cubicBezTo>
                    <a:pt x="325841" y="82338"/>
                    <a:pt x="313997" y="76345"/>
                    <a:pt x="302646" y="70564"/>
                  </a:cubicBezTo>
                  <a:lnTo>
                    <a:pt x="309696" y="163767"/>
                  </a:lnTo>
                  <a:cubicBezTo>
                    <a:pt x="309696" y="163767"/>
                    <a:pt x="276913" y="100316"/>
                    <a:pt x="247937" y="45325"/>
                  </a:cubicBezTo>
                  <a:cubicBezTo>
                    <a:pt x="231863" y="38698"/>
                    <a:pt x="216447" y="32964"/>
                    <a:pt x="201688" y="28123"/>
                  </a:cubicBezTo>
                  <a:lnTo>
                    <a:pt x="208738" y="127388"/>
                  </a:lnTo>
                  <a:cubicBezTo>
                    <a:pt x="208738" y="127388"/>
                    <a:pt x="177577" y="67110"/>
                    <a:pt x="149235" y="13176"/>
                  </a:cubicBezTo>
                  <a:cubicBezTo>
                    <a:pt x="136193" y="10074"/>
                    <a:pt x="123926" y="7677"/>
                    <a:pt x="112434" y="6126"/>
                  </a:cubicBezTo>
                  <a:lnTo>
                    <a:pt x="116875" y="67180"/>
                  </a:lnTo>
                  <a:cubicBezTo>
                    <a:pt x="116875" y="67180"/>
                    <a:pt x="101859" y="38063"/>
                    <a:pt x="83176" y="2249"/>
                  </a:cubicBezTo>
                  <a:cubicBezTo>
                    <a:pt x="30018" y="-3039"/>
                    <a:pt x="408" y="3729"/>
                    <a:pt x="408" y="3729"/>
                  </a:cubicBezTo>
                  <a:lnTo>
                    <a:pt x="408" y="3729"/>
                  </a:lnTo>
                  <a:lnTo>
                    <a:pt x="830770" y="733910"/>
                  </a:lnTo>
                  <a:lnTo>
                    <a:pt x="830770" y="733910"/>
                  </a:lnTo>
                  <a:cubicBezTo>
                    <a:pt x="830770" y="733910"/>
                    <a:pt x="784804" y="524380"/>
                    <a:pt x="635835" y="337905"/>
                  </a:cubicBezTo>
                  <a:lnTo>
                    <a:pt x="624131" y="425114"/>
                  </a:lnTo>
                  <a:cubicBezTo>
                    <a:pt x="624131" y="425114"/>
                    <a:pt x="610031" y="356235"/>
                    <a:pt x="597059" y="292502"/>
                  </a:cubicBezTo>
                  <a:cubicBezTo>
                    <a:pt x="585074" y="279459"/>
                    <a:pt x="572454" y="266557"/>
                    <a:pt x="559270" y="254008"/>
                  </a:cubicBezTo>
                  <a:lnTo>
                    <a:pt x="548766" y="349608"/>
                  </a:lnTo>
                  <a:cubicBezTo>
                    <a:pt x="548766" y="349608"/>
                    <a:pt x="532268" y="279107"/>
                    <a:pt x="516829" y="215656"/>
                  </a:cubicBezTo>
                  <a:close/>
                </a:path>
              </a:pathLst>
            </a:custGeom>
            <a:grpFill/>
            <a:ln w="14100" cap="rnd">
              <a:solidFill>
                <a:schemeClr val="tx1"/>
              </a:solidFill>
              <a:prstDash val="solid"/>
              <a:round/>
            </a:ln>
          </p:spPr>
          <p:txBody>
            <a:bodyPr rtlCol="0" anchor="ctr"/>
            <a:lstStyle/>
            <a:p>
              <a:endParaRPr lang="es-ES" dirty="0"/>
            </a:p>
          </p:txBody>
        </p:sp>
        <p:sp>
          <p:nvSpPr>
            <p:cNvPr id="34" name="Forma libre: forma 33">
              <a:extLst>
                <a:ext uri="{FF2B5EF4-FFF2-40B4-BE49-F238E27FC236}">
                  <a16:creationId xmlns:a16="http://schemas.microsoft.com/office/drawing/2014/main" id="{ED240C3E-E570-4A69-81DA-BB626AE5F94C}"/>
                </a:ext>
              </a:extLst>
            </p:cNvPr>
            <p:cNvSpPr/>
            <p:nvPr/>
          </p:nvSpPr>
          <p:spPr>
            <a:xfrm>
              <a:off x="4867752" y="4004192"/>
              <a:ext cx="932448" cy="289195"/>
            </a:xfrm>
            <a:custGeom>
              <a:avLst/>
              <a:gdLst>
                <a:gd name="connsiteX0" fmla="*/ 481366 w 932448"/>
                <a:gd name="connsiteY0" fmla="*/ 23142 h 289195"/>
                <a:gd name="connsiteX1" fmla="*/ 430958 w 932448"/>
                <a:gd name="connsiteY1" fmla="*/ 13484 h 289195"/>
                <a:gd name="connsiteX2" fmla="*/ 469452 w 932448"/>
                <a:gd name="connsiteY2" fmla="*/ 107461 h 289195"/>
                <a:gd name="connsiteX3" fmla="*/ 377800 w 932448"/>
                <a:gd name="connsiteY3" fmla="*/ 5940 h 289195"/>
                <a:gd name="connsiteX4" fmla="*/ 339095 w 932448"/>
                <a:gd name="connsiteY4" fmla="*/ 2344 h 289195"/>
                <a:gd name="connsiteX5" fmla="*/ 374980 w 932448"/>
                <a:gd name="connsiteY5" fmla="*/ 76864 h 289195"/>
                <a:gd name="connsiteX6" fmla="*/ 293269 w 932448"/>
                <a:gd name="connsiteY6" fmla="*/ 229 h 289195"/>
                <a:gd name="connsiteX7" fmla="*/ 258583 w 932448"/>
                <a:gd name="connsiteY7" fmla="*/ 229 h 289195"/>
                <a:gd name="connsiteX8" fmla="*/ 301941 w 932448"/>
                <a:gd name="connsiteY8" fmla="*/ 68474 h 289195"/>
                <a:gd name="connsiteX9" fmla="*/ 206341 w 932448"/>
                <a:gd name="connsiteY9" fmla="*/ 3543 h 289195"/>
                <a:gd name="connsiteX10" fmla="*/ 164041 w 932448"/>
                <a:gd name="connsiteY10" fmla="*/ 9324 h 289195"/>
                <a:gd name="connsiteX11" fmla="*/ 210149 w 932448"/>
                <a:gd name="connsiteY11" fmla="*/ 82152 h 289195"/>
                <a:gd name="connsiteX12" fmla="*/ 118003 w 932448"/>
                <a:gd name="connsiteY12" fmla="*/ 19476 h 289195"/>
                <a:gd name="connsiteX13" fmla="*/ 86913 w 932448"/>
                <a:gd name="connsiteY13" fmla="*/ 28923 h 289195"/>
                <a:gd name="connsiteX14" fmla="*/ 115113 w 932448"/>
                <a:gd name="connsiteY14" fmla="*/ 73691 h 289195"/>
                <a:gd name="connsiteX15" fmla="*/ 62872 w 932448"/>
                <a:gd name="connsiteY15" fmla="*/ 38018 h 289195"/>
                <a:gd name="connsiteX16" fmla="*/ 408 w 932448"/>
                <a:gd name="connsiteY16" fmla="*/ 73268 h 289195"/>
                <a:gd name="connsiteX17" fmla="*/ 408 w 932448"/>
                <a:gd name="connsiteY17" fmla="*/ 73268 h 289195"/>
                <a:gd name="connsiteX18" fmla="*/ 932856 w 932448"/>
                <a:gd name="connsiteY18" fmla="*/ 289425 h 289195"/>
                <a:gd name="connsiteX19" fmla="*/ 932856 w 932448"/>
                <a:gd name="connsiteY19" fmla="*/ 289425 h 289195"/>
                <a:gd name="connsiteX20" fmla="*/ 622016 w 932448"/>
                <a:gd name="connsiteY20" fmla="*/ 67417 h 289195"/>
                <a:gd name="connsiteX21" fmla="*/ 648807 w 932448"/>
                <a:gd name="connsiteY21" fmla="*/ 138693 h 289195"/>
                <a:gd name="connsiteX22" fmla="*/ 573864 w 932448"/>
                <a:gd name="connsiteY22" fmla="*/ 48734 h 289195"/>
                <a:gd name="connsiteX23" fmla="*/ 529237 w 932448"/>
                <a:gd name="connsiteY23" fmla="*/ 34634 h 289195"/>
                <a:gd name="connsiteX24" fmla="*/ 560610 w 932448"/>
                <a:gd name="connsiteY24" fmla="*/ 112185 h 289195"/>
                <a:gd name="connsiteX25" fmla="*/ 481366 w 932448"/>
                <a:gd name="connsiteY25" fmla="*/ 23142 h 28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32448" h="289195">
                  <a:moveTo>
                    <a:pt x="481366" y="23142"/>
                  </a:moveTo>
                  <a:cubicBezTo>
                    <a:pt x="464023" y="19406"/>
                    <a:pt x="447244" y="16092"/>
                    <a:pt x="430958" y="13484"/>
                  </a:cubicBezTo>
                  <a:lnTo>
                    <a:pt x="469452" y="107461"/>
                  </a:lnTo>
                  <a:cubicBezTo>
                    <a:pt x="469452" y="107461"/>
                    <a:pt x="418198" y="50356"/>
                    <a:pt x="377800" y="5940"/>
                  </a:cubicBezTo>
                  <a:cubicBezTo>
                    <a:pt x="364546" y="4483"/>
                    <a:pt x="351644" y="3284"/>
                    <a:pt x="339095" y="2344"/>
                  </a:cubicBezTo>
                  <a:lnTo>
                    <a:pt x="374980" y="76864"/>
                  </a:lnTo>
                  <a:cubicBezTo>
                    <a:pt x="374980" y="76864"/>
                    <a:pt x="332680" y="36960"/>
                    <a:pt x="293269" y="229"/>
                  </a:cubicBezTo>
                  <a:cubicBezTo>
                    <a:pt x="281284" y="229"/>
                    <a:pt x="269722" y="229"/>
                    <a:pt x="258583" y="229"/>
                  </a:cubicBezTo>
                  <a:lnTo>
                    <a:pt x="301941" y="68474"/>
                  </a:lnTo>
                  <a:cubicBezTo>
                    <a:pt x="301941" y="68474"/>
                    <a:pt x="250898" y="33224"/>
                    <a:pt x="206341" y="3543"/>
                  </a:cubicBezTo>
                  <a:cubicBezTo>
                    <a:pt x="191325" y="5023"/>
                    <a:pt x="177225" y="6997"/>
                    <a:pt x="164041" y="9324"/>
                  </a:cubicBezTo>
                  <a:lnTo>
                    <a:pt x="210149" y="82152"/>
                  </a:lnTo>
                  <a:cubicBezTo>
                    <a:pt x="210149" y="82152"/>
                    <a:pt x="161714" y="48946"/>
                    <a:pt x="118003" y="19476"/>
                  </a:cubicBezTo>
                  <a:cubicBezTo>
                    <a:pt x="106794" y="22437"/>
                    <a:pt x="96501" y="25680"/>
                    <a:pt x="86913" y="28923"/>
                  </a:cubicBezTo>
                  <a:lnTo>
                    <a:pt x="115113" y="73691"/>
                  </a:lnTo>
                  <a:lnTo>
                    <a:pt x="62872" y="38018"/>
                  </a:lnTo>
                  <a:cubicBezTo>
                    <a:pt x="40432" y="46635"/>
                    <a:pt x="19384" y="58513"/>
                    <a:pt x="408" y="73268"/>
                  </a:cubicBezTo>
                  <a:lnTo>
                    <a:pt x="408" y="73268"/>
                  </a:lnTo>
                  <a:lnTo>
                    <a:pt x="932856" y="289425"/>
                  </a:lnTo>
                  <a:lnTo>
                    <a:pt x="932856" y="289425"/>
                  </a:lnTo>
                  <a:cubicBezTo>
                    <a:pt x="845607" y="194840"/>
                    <a:pt x="739790" y="119263"/>
                    <a:pt x="622016" y="67417"/>
                  </a:cubicBezTo>
                  <a:lnTo>
                    <a:pt x="648807" y="138693"/>
                  </a:lnTo>
                  <a:cubicBezTo>
                    <a:pt x="648807" y="138693"/>
                    <a:pt x="610031" y="91881"/>
                    <a:pt x="573864" y="48734"/>
                  </a:cubicBezTo>
                  <a:cubicBezTo>
                    <a:pt x="559341" y="43658"/>
                    <a:pt x="544465" y="38958"/>
                    <a:pt x="529237" y="34634"/>
                  </a:cubicBezTo>
                  <a:lnTo>
                    <a:pt x="560610" y="112185"/>
                  </a:lnTo>
                  <a:cubicBezTo>
                    <a:pt x="560610" y="112185"/>
                    <a:pt x="519155" y="65161"/>
                    <a:pt x="481366" y="23142"/>
                  </a:cubicBezTo>
                  <a:close/>
                </a:path>
              </a:pathLst>
            </a:custGeom>
            <a:grpFill/>
            <a:ln w="14100" cap="rnd">
              <a:solidFill>
                <a:schemeClr val="tx1"/>
              </a:solidFill>
              <a:prstDash val="solid"/>
              <a:round/>
            </a:ln>
          </p:spPr>
          <p:txBody>
            <a:bodyPr rtlCol="0" anchor="ctr"/>
            <a:lstStyle/>
            <a:p>
              <a:endParaRPr lang="es-ES" dirty="0"/>
            </a:p>
          </p:txBody>
        </p:sp>
      </p:grpSp>
      <p:grpSp>
        <p:nvGrpSpPr>
          <p:cNvPr id="35" name="Grupo 34">
            <a:extLst>
              <a:ext uri="{FF2B5EF4-FFF2-40B4-BE49-F238E27FC236}">
                <a16:creationId xmlns:a16="http://schemas.microsoft.com/office/drawing/2014/main" id="{63BA371A-1D98-4124-B5A1-FC4D8D93A09B}"/>
              </a:ext>
            </a:extLst>
          </p:cNvPr>
          <p:cNvGrpSpPr/>
          <p:nvPr/>
        </p:nvGrpSpPr>
        <p:grpSpPr>
          <a:xfrm>
            <a:off x="5298119" y="2045936"/>
            <a:ext cx="2765492" cy="1558625"/>
            <a:chOff x="2337395" y="1741598"/>
            <a:chExt cx="895153" cy="504506"/>
          </a:xfrm>
        </p:grpSpPr>
        <p:sp>
          <p:nvSpPr>
            <p:cNvPr id="36" name="Forma libre: forma 35">
              <a:extLst>
                <a:ext uri="{FF2B5EF4-FFF2-40B4-BE49-F238E27FC236}">
                  <a16:creationId xmlns:a16="http://schemas.microsoft.com/office/drawing/2014/main" id="{B0C9B5B3-5217-4824-884D-76AE2A1D5D6B}"/>
                </a:ext>
              </a:extLst>
            </p:cNvPr>
            <p:cNvSpPr/>
            <p:nvPr/>
          </p:nvSpPr>
          <p:spPr>
            <a:xfrm>
              <a:off x="2532260" y="1741598"/>
              <a:ext cx="504506" cy="504506"/>
            </a:xfrm>
            <a:custGeom>
              <a:avLst/>
              <a:gdLst>
                <a:gd name="connsiteX0" fmla="*/ 504506 w 504506"/>
                <a:gd name="connsiteY0" fmla="*/ 252253 h 504506"/>
                <a:gd name="connsiteX1" fmla="*/ 252253 w 504506"/>
                <a:gd name="connsiteY1" fmla="*/ 504506 h 504506"/>
                <a:gd name="connsiteX2" fmla="*/ 0 w 504506"/>
                <a:gd name="connsiteY2" fmla="*/ 252253 h 504506"/>
                <a:gd name="connsiteX3" fmla="*/ 252253 w 504506"/>
                <a:gd name="connsiteY3" fmla="*/ 0 h 504506"/>
                <a:gd name="connsiteX4" fmla="*/ 504506 w 504506"/>
                <a:gd name="connsiteY4" fmla="*/ 252253 h 50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506" h="504506">
                  <a:moveTo>
                    <a:pt x="504506" y="252253"/>
                  </a:moveTo>
                  <a:cubicBezTo>
                    <a:pt x="504506" y="391569"/>
                    <a:pt x="391569" y="504506"/>
                    <a:pt x="252253" y="504506"/>
                  </a:cubicBezTo>
                  <a:cubicBezTo>
                    <a:pt x="112938" y="504506"/>
                    <a:pt x="0" y="391569"/>
                    <a:pt x="0" y="252253"/>
                  </a:cubicBezTo>
                  <a:cubicBezTo>
                    <a:pt x="0" y="112938"/>
                    <a:pt x="112938" y="0"/>
                    <a:pt x="252253" y="0"/>
                  </a:cubicBezTo>
                  <a:cubicBezTo>
                    <a:pt x="391569" y="0"/>
                    <a:pt x="504506" y="112938"/>
                    <a:pt x="504506" y="252253"/>
                  </a:cubicBezTo>
                  <a:close/>
                </a:path>
              </a:pathLst>
            </a:custGeom>
            <a:solidFill>
              <a:schemeClr val="accent3"/>
            </a:solidFill>
            <a:ln w="14100" cap="rnd">
              <a:solidFill>
                <a:schemeClr val="tx1"/>
              </a:solidFill>
              <a:prstDash val="solid"/>
              <a:round/>
            </a:ln>
          </p:spPr>
          <p:txBody>
            <a:bodyPr rtlCol="0" anchor="ctr"/>
            <a:lstStyle/>
            <a:p>
              <a:endParaRPr lang="es-ES" dirty="0"/>
            </a:p>
          </p:txBody>
        </p:sp>
        <p:sp>
          <p:nvSpPr>
            <p:cNvPr id="37" name="Forma libre: forma 36">
              <a:extLst>
                <a:ext uri="{FF2B5EF4-FFF2-40B4-BE49-F238E27FC236}">
                  <a16:creationId xmlns:a16="http://schemas.microsoft.com/office/drawing/2014/main" id="{1C236647-E53D-4901-97DE-0ED9412F84DE}"/>
                </a:ext>
              </a:extLst>
            </p:cNvPr>
            <p:cNvSpPr/>
            <p:nvPr/>
          </p:nvSpPr>
          <p:spPr>
            <a:xfrm>
              <a:off x="2337395" y="1906078"/>
              <a:ext cx="895153" cy="191199"/>
            </a:xfrm>
            <a:custGeom>
              <a:avLst/>
              <a:gdLst>
                <a:gd name="connsiteX0" fmla="*/ 684057 w 895153"/>
                <a:gd name="connsiteY0" fmla="*/ 229 h 191199"/>
                <a:gd name="connsiteX1" fmla="*/ 684057 w 895153"/>
                <a:gd name="connsiteY1" fmla="*/ 229 h 191199"/>
                <a:gd name="connsiteX2" fmla="*/ 697312 w 895153"/>
                <a:gd name="connsiteY2" fmla="*/ 52330 h 191199"/>
                <a:gd name="connsiteX3" fmla="*/ 697312 w 895153"/>
                <a:gd name="connsiteY3" fmla="*/ 52330 h 191199"/>
                <a:gd name="connsiteX4" fmla="*/ 811735 w 895153"/>
                <a:gd name="connsiteY4" fmla="*/ 91669 h 191199"/>
                <a:gd name="connsiteX5" fmla="*/ 447455 w 895153"/>
                <a:gd name="connsiteY5" fmla="*/ 145814 h 191199"/>
                <a:gd name="connsiteX6" fmla="*/ 83387 w 895153"/>
                <a:gd name="connsiteY6" fmla="*/ 91740 h 191199"/>
                <a:gd name="connsiteX7" fmla="*/ 195202 w 895153"/>
                <a:gd name="connsiteY7" fmla="*/ 52753 h 191199"/>
                <a:gd name="connsiteX8" fmla="*/ 198093 w 895153"/>
                <a:gd name="connsiteY8" fmla="*/ 52753 h 191199"/>
                <a:gd name="connsiteX9" fmla="*/ 211418 w 895153"/>
                <a:gd name="connsiteY9" fmla="*/ 229 h 191199"/>
                <a:gd name="connsiteX10" fmla="*/ 211418 w 895153"/>
                <a:gd name="connsiteY10" fmla="*/ 229 h 191199"/>
                <a:gd name="connsiteX11" fmla="*/ 408 w 895153"/>
                <a:gd name="connsiteY11" fmla="*/ 88003 h 191199"/>
                <a:gd name="connsiteX12" fmla="*/ 447949 w 895153"/>
                <a:gd name="connsiteY12" fmla="*/ 191428 h 191199"/>
                <a:gd name="connsiteX13" fmla="*/ 895561 w 895153"/>
                <a:gd name="connsiteY13" fmla="*/ 88003 h 191199"/>
                <a:gd name="connsiteX14" fmla="*/ 684057 w 895153"/>
                <a:gd name="connsiteY14" fmla="*/ 229 h 19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95153" h="191199">
                  <a:moveTo>
                    <a:pt x="684057" y="229"/>
                  </a:moveTo>
                  <a:lnTo>
                    <a:pt x="684057" y="229"/>
                  </a:lnTo>
                  <a:cubicBezTo>
                    <a:pt x="690360" y="17062"/>
                    <a:pt x="694804" y="34532"/>
                    <a:pt x="697312" y="52330"/>
                  </a:cubicBezTo>
                  <a:lnTo>
                    <a:pt x="697312" y="52330"/>
                  </a:lnTo>
                  <a:cubicBezTo>
                    <a:pt x="767813" y="62200"/>
                    <a:pt x="811735" y="76159"/>
                    <a:pt x="811735" y="91669"/>
                  </a:cubicBezTo>
                  <a:cubicBezTo>
                    <a:pt x="811453" y="121632"/>
                    <a:pt x="648595" y="145814"/>
                    <a:pt x="447455" y="145814"/>
                  </a:cubicBezTo>
                  <a:cubicBezTo>
                    <a:pt x="246316" y="145814"/>
                    <a:pt x="83387" y="121632"/>
                    <a:pt x="83387" y="91740"/>
                  </a:cubicBezTo>
                  <a:cubicBezTo>
                    <a:pt x="83387" y="76441"/>
                    <a:pt x="126252" y="62552"/>
                    <a:pt x="195202" y="52753"/>
                  </a:cubicBezTo>
                  <a:lnTo>
                    <a:pt x="198093" y="52753"/>
                  </a:lnTo>
                  <a:cubicBezTo>
                    <a:pt x="200623" y="34815"/>
                    <a:pt x="205090" y="17204"/>
                    <a:pt x="211418" y="229"/>
                  </a:cubicBezTo>
                  <a:lnTo>
                    <a:pt x="211418" y="229"/>
                  </a:lnTo>
                  <a:cubicBezTo>
                    <a:pt x="84515" y="18489"/>
                    <a:pt x="408" y="50990"/>
                    <a:pt x="408" y="88003"/>
                  </a:cubicBezTo>
                  <a:cubicBezTo>
                    <a:pt x="408" y="145109"/>
                    <a:pt x="200772" y="191428"/>
                    <a:pt x="447949" y="191428"/>
                  </a:cubicBezTo>
                  <a:cubicBezTo>
                    <a:pt x="695126" y="191428"/>
                    <a:pt x="895561" y="145109"/>
                    <a:pt x="895561" y="88003"/>
                  </a:cubicBezTo>
                  <a:cubicBezTo>
                    <a:pt x="895067" y="51131"/>
                    <a:pt x="810748" y="18489"/>
                    <a:pt x="684057" y="229"/>
                  </a:cubicBezTo>
                  <a:close/>
                </a:path>
              </a:pathLst>
            </a:custGeom>
            <a:solidFill>
              <a:schemeClr val="tx2"/>
            </a:solidFill>
            <a:ln w="14100" cap="rnd">
              <a:solidFill>
                <a:schemeClr val="tx1"/>
              </a:solidFill>
              <a:prstDash val="solid"/>
              <a:round/>
            </a:ln>
          </p:spPr>
          <p:txBody>
            <a:bodyPr rtlCol="0" anchor="ctr"/>
            <a:lstStyle/>
            <a:p>
              <a:endParaRPr lang="es-ES" dirty="0"/>
            </a:p>
          </p:txBody>
        </p:sp>
      </p:grpSp>
      <p:grpSp>
        <p:nvGrpSpPr>
          <p:cNvPr id="38" name="Grupo 37">
            <a:extLst>
              <a:ext uri="{FF2B5EF4-FFF2-40B4-BE49-F238E27FC236}">
                <a16:creationId xmlns:a16="http://schemas.microsoft.com/office/drawing/2014/main" id="{41737172-10A1-4552-A573-D24A44260209}"/>
              </a:ext>
            </a:extLst>
          </p:cNvPr>
          <p:cNvGrpSpPr/>
          <p:nvPr/>
        </p:nvGrpSpPr>
        <p:grpSpPr>
          <a:xfrm>
            <a:off x="5461898" y="3324032"/>
            <a:ext cx="249007" cy="1118631"/>
            <a:chOff x="5193185" y="1553572"/>
            <a:chExt cx="156935" cy="705011"/>
          </a:xfrm>
          <a:solidFill>
            <a:schemeClr val="accent2"/>
          </a:solidFill>
        </p:grpSpPr>
        <p:sp>
          <p:nvSpPr>
            <p:cNvPr id="39" name="Forma libre: forma 38">
              <a:extLst>
                <a:ext uri="{FF2B5EF4-FFF2-40B4-BE49-F238E27FC236}">
                  <a16:creationId xmlns:a16="http://schemas.microsoft.com/office/drawing/2014/main" id="{4AAF2816-8754-4B0A-925E-BD82FB961F29}"/>
                </a:ext>
              </a:extLst>
            </p:cNvPr>
            <p:cNvSpPr/>
            <p:nvPr/>
          </p:nvSpPr>
          <p:spPr>
            <a:xfrm>
              <a:off x="5193185" y="2101648"/>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5"/>
                    <a:pt x="121804" y="156936"/>
                    <a:pt x="78468" y="156936"/>
                  </a:cubicBezTo>
                  <a:cubicBezTo>
                    <a:pt x="35131" y="156936"/>
                    <a:pt x="0" y="121805"/>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0" name="Forma libre: forma 39">
              <a:extLst>
                <a:ext uri="{FF2B5EF4-FFF2-40B4-BE49-F238E27FC236}">
                  <a16:creationId xmlns:a16="http://schemas.microsoft.com/office/drawing/2014/main" id="{9291F6A8-5F4B-4115-B50E-337DAFD42CC1}"/>
                </a:ext>
              </a:extLst>
            </p:cNvPr>
            <p:cNvSpPr/>
            <p:nvPr/>
          </p:nvSpPr>
          <p:spPr>
            <a:xfrm>
              <a:off x="5193185" y="2006824"/>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1" name="Forma libre: forma 40">
              <a:extLst>
                <a:ext uri="{FF2B5EF4-FFF2-40B4-BE49-F238E27FC236}">
                  <a16:creationId xmlns:a16="http://schemas.microsoft.com/office/drawing/2014/main" id="{C5B3AC2B-5ACE-40C5-A58A-2086D91B2B83}"/>
                </a:ext>
              </a:extLst>
            </p:cNvPr>
            <p:cNvSpPr/>
            <p:nvPr/>
          </p:nvSpPr>
          <p:spPr>
            <a:xfrm>
              <a:off x="5193185" y="1912070"/>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2" name="Forma libre: forma 41">
              <a:extLst>
                <a:ext uri="{FF2B5EF4-FFF2-40B4-BE49-F238E27FC236}">
                  <a16:creationId xmlns:a16="http://schemas.microsoft.com/office/drawing/2014/main" id="{F865BC80-ECFD-4AC1-8EC7-28F02AEBFF6E}"/>
                </a:ext>
              </a:extLst>
            </p:cNvPr>
            <p:cNvSpPr/>
            <p:nvPr/>
          </p:nvSpPr>
          <p:spPr>
            <a:xfrm>
              <a:off x="5193185" y="1817246"/>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3" name="Forma libre: forma 42">
              <a:extLst>
                <a:ext uri="{FF2B5EF4-FFF2-40B4-BE49-F238E27FC236}">
                  <a16:creationId xmlns:a16="http://schemas.microsoft.com/office/drawing/2014/main" id="{BD11AA7E-DE0D-4DFC-92ED-788F1AFF3BEE}"/>
                </a:ext>
              </a:extLst>
            </p:cNvPr>
            <p:cNvSpPr/>
            <p:nvPr/>
          </p:nvSpPr>
          <p:spPr>
            <a:xfrm>
              <a:off x="5193185" y="1553572"/>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grpSp>
      <p:grpSp>
        <p:nvGrpSpPr>
          <p:cNvPr id="44" name="Grupo 43">
            <a:extLst>
              <a:ext uri="{FF2B5EF4-FFF2-40B4-BE49-F238E27FC236}">
                <a16:creationId xmlns:a16="http://schemas.microsoft.com/office/drawing/2014/main" id="{3ACA026F-8C60-4E08-B97F-B505BB4ADA0A}"/>
              </a:ext>
            </a:extLst>
          </p:cNvPr>
          <p:cNvGrpSpPr/>
          <p:nvPr/>
        </p:nvGrpSpPr>
        <p:grpSpPr>
          <a:xfrm>
            <a:off x="7733305" y="1268016"/>
            <a:ext cx="277053" cy="909797"/>
            <a:chOff x="1997015" y="4021817"/>
            <a:chExt cx="187533" cy="615828"/>
          </a:xfrm>
          <a:solidFill>
            <a:schemeClr val="bg2"/>
          </a:solidFill>
        </p:grpSpPr>
        <p:sp>
          <p:nvSpPr>
            <p:cNvPr id="45" name="Forma libre: forma 44">
              <a:extLst>
                <a:ext uri="{FF2B5EF4-FFF2-40B4-BE49-F238E27FC236}">
                  <a16:creationId xmlns:a16="http://schemas.microsoft.com/office/drawing/2014/main" id="{C939C5E5-4373-41BD-A5CE-AFD87D078EBB}"/>
                </a:ext>
              </a:extLst>
            </p:cNvPr>
            <p:cNvSpPr/>
            <p:nvPr/>
          </p:nvSpPr>
          <p:spPr>
            <a:xfrm>
              <a:off x="1997015" y="4021817"/>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sp>
          <p:nvSpPr>
            <p:cNvPr id="46" name="Forma libre: forma 45">
              <a:extLst>
                <a:ext uri="{FF2B5EF4-FFF2-40B4-BE49-F238E27FC236}">
                  <a16:creationId xmlns:a16="http://schemas.microsoft.com/office/drawing/2014/main" id="{DB6354E0-9142-47BE-9BB5-DA8E270D73CD}"/>
                </a:ext>
              </a:extLst>
            </p:cNvPr>
            <p:cNvSpPr/>
            <p:nvPr/>
          </p:nvSpPr>
          <p:spPr>
            <a:xfrm>
              <a:off x="1997015" y="4135042"/>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sp>
          <p:nvSpPr>
            <p:cNvPr id="47" name="Forma libre: forma 46">
              <a:extLst>
                <a:ext uri="{FF2B5EF4-FFF2-40B4-BE49-F238E27FC236}">
                  <a16:creationId xmlns:a16="http://schemas.microsoft.com/office/drawing/2014/main" id="{78439145-6530-46B1-95BD-11A2449635F8}"/>
                </a:ext>
              </a:extLst>
            </p:cNvPr>
            <p:cNvSpPr/>
            <p:nvPr/>
          </p:nvSpPr>
          <p:spPr>
            <a:xfrm>
              <a:off x="1997015" y="4450112"/>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grpSp>
    </p:spTree>
    <p:extLst>
      <p:ext uri="{BB962C8B-B14F-4D97-AF65-F5344CB8AC3E}">
        <p14:creationId xmlns:p14="http://schemas.microsoft.com/office/powerpoint/2010/main" val="2261656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249"/>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249"/>
                                          </p:stCondLst>
                                        </p:cTn>
                                        <p:tgtEl>
                                          <p:spTgt spid="35"/>
                                        </p:tgtEl>
                                        <p:attrNameLst>
                                          <p:attrName>style.visibility</p:attrName>
                                        </p:attrNameLst>
                                      </p:cBhvr>
                                      <p:to>
                                        <p:strVal val="visible"/>
                                      </p:to>
                                    </p:set>
                                  </p:childTnLst>
                                </p:cTn>
                              </p:par>
                            </p:childTnLst>
                          </p:cTn>
                        </p:par>
                        <p:par>
                          <p:cTn id="9" fill="hold">
                            <p:stCondLst>
                              <p:cond delay="250"/>
                            </p:stCondLst>
                            <p:childTnLst>
                              <p:par>
                                <p:cTn id="10" presetID="2" presetClass="entr" presetSubtype="1" fill="hold" nodeType="after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ppt_x"/>
                                          </p:val>
                                        </p:tav>
                                        <p:tav tm="100000">
                                          <p:val>
                                            <p:strVal val="#ppt_x"/>
                                          </p:val>
                                        </p:tav>
                                      </p:tavLst>
                                    </p:anim>
                                    <p:anim calcmode="lin" valueType="num">
                                      <p:cBhvr additive="base">
                                        <p:cTn id="13" dur="500" fill="hold"/>
                                        <p:tgtEl>
                                          <p:spTgt spid="44"/>
                                        </p:tgtEl>
                                        <p:attrNameLst>
                                          <p:attrName>ppt_y</p:attrName>
                                        </p:attrNameLst>
                                      </p:cBhvr>
                                      <p:tavLst>
                                        <p:tav tm="0">
                                          <p:val>
                                            <p:strVal val="0-#ppt_h/2"/>
                                          </p:val>
                                        </p:tav>
                                        <p:tav tm="100000">
                                          <p:val>
                                            <p:strVal val="#ppt_y"/>
                                          </p:val>
                                        </p:tav>
                                      </p:tavLst>
                                    </p:anim>
                                  </p:childTnLst>
                                </p:cTn>
                              </p:par>
                            </p:childTnLst>
                          </p:cTn>
                        </p:par>
                        <p:par>
                          <p:cTn id="14" fill="hold">
                            <p:stCondLst>
                              <p:cond delay="750"/>
                            </p:stCondLst>
                            <p:childTnLst>
                              <p:par>
                                <p:cTn id="15" presetID="2" presetClass="entr" presetSubtype="4"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ppt_x"/>
                                          </p:val>
                                        </p:tav>
                                        <p:tav tm="100000">
                                          <p:val>
                                            <p:strVal val="#ppt_x"/>
                                          </p:val>
                                        </p:tav>
                                      </p:tavLst>
                                    </p:anim>
                                    <p:anim calcmode="lin" valueType="num">
                                      <p:cBhvr additive="base">
                                        <p:cTn id="1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upo 94">
            <a:extLst>
              <a:ext uri="{FF2B5EF4-FFF2-40B4-BE49-F238E27FC236}">
                <a16:creationId xmlns:a16="http://schemas.microsoft.com/office/drawing/2014/main" id="{C5EDC649-42F1-417B-A79B-268A6925E05B}"/>
              </a:ext>
            </a:extLst>
          </p:cNvPr>
          <p:cNvGrpSpPr/>
          <p:nvPr/>
        </p:nvGrpSpPr>
        <p:grpSpPr>
          <a:xfrm>
            <a:off x="2332359" y="1664025"/>
            <a:ext cx="1908397" cy="1752297"/>
            <a:chOff x="751728" y="1515803"/>
            <a:chExt cx="1527353" cy="1412229"/>
          </a:xfrm>
        </p:grpSpPr>
        <p:grpSp>
          <p:nvGrpSpPr>
            <p:cNvPr id="96" name="Grupo 95">
              <a:extLst>
                <a:ext uri="{FF2B5EF4-FFF2-40B4-BE49-F238E27FC236}">
                  <a16:creationId xmlns:a16="http://schemas.microsoft.com/office/drawing/2014/main" id="{D0270995-4F40-491E-A5F9-D446342BFC45}"/>
                </a:ext>
              </a:extLst>
            </p:cNvPr>
            <p:cNvGrpSpPr/>
            <p:nvPr/>
          </p:nvGrpSpPr>
          <p:grpSpPr>
            <a:xfrm>
              <a:off x="751728" y="1515803"/>
              <a:ext cx="1527353" cy="1412229"/>
              <a:chOff x="5437596" y="64499"/>
              <a:chExt cx="1330126" cy="1482674"/>
            </a:xfrm>
          </p:grpSpPr>
          <p:sp>
            <p:nvSpPr>
              <p:cNvPr id="100" name="Forma libre: forma 99">
                <a:extLst>
                  <a:ext uri="{FF2B5EF4-FFF2-40B4-BE49-F238E27FC236}">
                    <a16:creationId xmlns:a16="http://schemas.microsoft.com/office/drawing/2014/main" id="{3AA57D46-22EB-4D00-B898-1F148AE084AF}"/>
                  </a:ext>
                </a:extLst>
              </p:cNvPr>
              <p:cNvSpPr/>
              <p:nvPr/>
            </p:nvSpPr>
            <p:spPr>
              <a:xfrm>
                <a:off x="5437596" y="64499"/>
                <a:ext cx="1330126"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01" name="Forma libre: forma 100">
                <a:extLst>
                  <a:ext uri="{FF2B5EF4-FFF2-40B4-BE49-F238E27FC236}">
                    <a16:creationId xmlns:a16="http://schemas.microsoft.com/office/drawing/2014/main" id="{A45FD9E5-F242-4BEE-9BC2-414DD93F9924}"/>
                  </a:ext>
                </a:extLst>
              </p:cNvPr>
              <p:cNvSpPr/>
              <p:nvPr/>
            </p:nvSpPr>
            <p:spPr>
              <a:xfrm>
                <a:off x="5437597" y="64499"/>
                <a:ext cx="1330125"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97" name="Forma libre: forma 96">
              <a:extLst>
                <a:ext uri="{FF2B5EF4-FFF2-40B4-BE49-F238E27FC236}">
                  <a16:creationId xmlns:a16="http://schemas.microsoft.com/office/drawing/2014/main" id="{4FD58370-7EA1-4AEE-99B2-A4309E717D42}"/>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98" name="Forma libre: forma 97">
              <a:extLst>
                <a:ext uri="{FF2B5EF4-FFF2-40B4-BE49-F238E27FC236}">
                  <a16:creationId xmlns:a16="http://schemas.microsoft.com/office/drawing/2014/main" id="{D636ED3D-79DE-455A-9655-4CD9B23F9F12}"/>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99" name="Forma libre: forma 98">
              <a:extLst>
                <a:ext uri="{FF2B5EF4-FFF2-40B4-BE49-F238E27FC236}">
                  <a16:creationId xmlns:a16="http://schemas.microsoft.com/office/drawing/2014/main" id="{EACFF8F1-C986-46A0-9974-FFEBA0562EC7}"/>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102" name="Grupo 101">
            <a:extLst>
              <a:ext uri="{FF2B5EF4-FFF2-40B4-BE49-F238E27FC236}">
                <a16:creationId xmlns:a16="http://schemas.microsoft.com/office/drawing/2014/main" id="{1E3A81EC-6A0D-4266-8C51-E4BEAFDCDB01}"/>
              </a:ext>
            </a:extLst>
          </p:cNvPr>
          <p:cNvGrpSpPr/>
          <p:nvPr/>
        </p:nvGrpSpPr>
        <p:grpSpPr>
          <a:xfrm>
            <a:off x="4622660" y="1646608"/>
            <a:ext cx="1947797" cy="1755935"/>
            <a:chOff x="751728" y="1515803"/>
            <a:chExt cx="1527353" cy="1412229"/>
          </a:xfrm>
        </p:grpSpPr>
        <p:grpSp>
          <p:nvGrpSpPr>
            <p:cNvPr id="103" name="Grupo 102">
              <a:extLst>
                <a:ext uri="{FF2B5EF4-FFF2-40B4-BE49-F238E27FC236}">
                  <a16:creationId xmlns:a16="http://schemas.microsoft.com/office/drawing/2014/main" id="{55A11412-DFA1-426E-BF3C-94FE3D46D0D7}"/>
                </a:ext>
              </a:extLst>
            </p:cNvPr>
            <p:cNvGrpSpPr/>
            <p:nvPr/>
          </p:nvGrpSpPr>
          <p:grpSpPr>
            <a:xfrm>
              <a:off x="751728" y="1515803"/>
              <a:ext cx="1527353" cy="1412229"/>
              <a:chOff x="5437596" y="64499"/>
              <a:chExt cx="1330126" cy="1482674"/>
            </a:xfrm>
          </p:grpSpPr>
          <p:sp>
            <p:nvSpPr>
              <p:cNvPr id="107" name="Forma libre: forma 106">
                <a:extLst>
                  <a:ext uri="{FF2B5EF4-FFF2-40B4-BE49-F238E27FC236}">
                    <a16:creationId xmlns:a16="http://schemas.microsoft.com/office/drawing/2014/main" id="{7AA9F223-4F0C-4F59-A2AB-51B5CCCEC9DA}"/>
                  </a:ext>
                </a:extLst>
              </p:cNvPr>
              <p:cNvSpPr/>
              <p:nvPr/>
            </p:nvSpPr>
            <p:spPr>
              <a:xfrm>
                <a:off x="5437596" y="64499"/>
                <a:ext cx="1330126"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08" name="Forma libre: forma 107">
                <a:extLst>
                  <a:ext uri="{FF2B5EF4-FFF2-40B4-BE49-F238E27FC236}">
                    <a16:creationId xmlns:a16="http://schemas.microsoft.com/office/drawing/2014/main" id="{A5B048ED-9738-40D6-82B5-22D5B5574A47}"/>
                  </a:ext>
                </a:extLst>
              </p:cNvPr>
              <p:cNvSpPr/>
              <p:nvPr/>
            </p:nvSpPr>
            <p:spPr>
              <a:xfrm>
                <a:off x="5437597" y="64499"/>
                <a:ext cx="1330125"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a:p>
            </p:txBody>
          </p:sp>
        </p:grpSp>
        <p:sp>
          <p:nvSpPr>
            <p:cNvPr id="104" name="Forma libre: forma 103">
              <a:extLst>
                <a:ext uri="{FF2B5EF4-FFF2-40B4-BE49-F238E27FC236}">
                  <a16:creationId xmlns:a16="http://schemas.microsoft.com/office/drawing/2014/main" id="{9CBF0A1B-5E9B-40FB-8287-33C22879EDE5}"/>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05" name="Forma libre: forma 104">
              <a:extLst>
                <a:ext uri="{FF2B5EF4-FFF2-40B4-BE49-F238E27FC236}">
                  <a16:creationId xmlns:a16="http://schemas.microsoft.com/office/drawing/2014/main" id="{79C661E6-1E8F-4DC5-842B-18A6E2B7C43D}"/>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06" name="Forma libre: forma 105">
              <a:extLst>
                <a:ext uri="{FF2B5EF4-FFF2-40B4-BE49-F238E27FC236}">
                  <a16:creationId xmlns:a16="http://schemas.microsoft.com/office/drawing/2014/main" id="{D5BF9534-EA06-4733-9708-A3D7A6E8F357}"/>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15" name="Grupo 14">
            <a:extLst>
              <a:ext uri="{FF2B5EF4-FFF2-40B4-BE49-F238E27FC236}">
                <a16:creationId xmlns:a16="http://schemas.microsoft.com/office/drawing/2014/main" id="{08F2A885-2CF4-42F3-A798-96846F7308D8}"/>
              </a:ext>
            </a:extLst>
          </p:cNvPr>
          <p:cNvGrpSpPr/>
          <p:nvPr/>
        </p:nvGrpSpPr>
        <p:grpSpPr>
          <a:xfrm>
            <a:off x="85462" y="1652643"/>
            <a:ext cx="1789763" cy="1752297"/>
            <a:chOff x="751728" y="1515803"/>
            <a:chExt cx="1527353" cy="1412229"/>
          </a:xfrm>
        </p:grpSpPr>
        <p:grpSp>
          <p:nvGrpSpPr>
            <p:cNvPr id="16" name="Grupo 15">
              <a:extLst>
                <a:ext uri="{FF2B5EF4-FFF2-40B4-BE49-F238E27FC236}">
                  <a16:creationId xmlns:a16="http://schemas.microsoft.com/office/drawing/2014/main" id="{9AB43857-DBFB-4B3A-BA6D-0320D7ECE8B2}"/>
                </a:ext>
              </a:extLst>
            </p:cNvPr>
            <p:cNvGrpSpPr/>
            <p:nvPr/>
          </p:nvGrpSpPr>
          <p:grpSpPr>
            <a:xfrm>
              <a:off x="751728" y="1515803"/>
              <a:ext cx="1527353" cy="1412229"/>
              <a:chOff x="5437596" y="64499"/>
              <a:chExt cx="1330126" cy="1482674"/>
            </a:xfrm>
          </p:grpSpPr>
          <p:sp>
            <p:nvSpPr>
              <p:cNvPr id="20" name="Forma libre: forma 19">
                <a:extLst>
                  <a:ext uri="{FF2B5EF4-FFF2-40B4-BE49-F238E27FC236}">
                    <a16:creationId xmlns:a16="http://schemas.microsoft.com/office/drawing/2014/main" id="{4AEF2847-9BD3-45AC-B2A3-57610DF3109C}"/>
                  </a:ext>
                </a:extLst>
              </p:cNvPr>
              <p:cNvSpPr/>
              <p:nvPr/>
            </p:nvSpPr>
            <p:spPr>
              <a:xfrm>
                <a:off x="5437596" y="64499"/>
                <a:ext cx="1330126"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21" name="Forma libre: forma 20">
                <a:extLst>
                  <a:ext uri="{FF2B5EF4-FFF2-40B4-BE49-F238E27FC236}">
                    <a16:creationId xmlns:a16="http://schemas.microsoft.com/office/drawing/2014/main" id="{2A7AEBBB-B602-46E1-B760-EE32C292C788}"/>
                  </a:ext>
                </a:extLst>
              </p:cNvPr>
              <p:cNvSpPr/>
              <p:nvPr/>
            </p:nvSpPr>
            <p:spPr>
              <a:xfrm>
                <a:off x="5437597" y="64499"/>
                <a:ext cx="1330125"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a:p>
            </p:txBody>
          </p:sp>
        </p:grpSp>
        <p:sp>
          <p:nvSpPr>
            <p:cNvPr id="17" name="Forma libre: forma 16">
              <a:extLst>
                <a:ext uri="{FF2B5EF4-FFF2-40B4-BE49-F238E27FC236}">
                  <a16:creationId xmlns:a16="http://schemas.microsoft.com/office/drawing/2014/main" id="{3295069B-84FA-4402-9791-87A6109D59E0}"/>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8" name="Forma libre: forma 17">
              <a:extLst>
                <a:ext uri="{FF2B5EF4-FFF2-40B4-BE49-F238E27FC236}">
                  <a16:creationId xmlns:a16="http://schemas.microsoft.com/office/drawing/2014/main" id="{435C22E8-847D-4585-8A38-3AB1EA0FD767}"/>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9" name="Forma libre: forma 18">
              <a:extLst>
                <a:ext uri="{FF2B5EF4-FFF2-40B4-BE49-F238E27FC236}">
                  <a16:creationId xmlns:a16="http://schemas.microsoft.com/office/drawing/2014/main" id="{ACD84EB8-61EA-4309-A7D4-7C9110CF3783}"/>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628650" y="273844"/>
            <a:ext cx="7886700" cy="994172"/>
          </a:xfrm>
        </p:spPr>
        <p:txBody>
          <a:bodyPr>
            <a:normAutofit/>
          </a:bodyPr>
          <a:lstStyle/>
          <a:p>
            <a:r>
              <a:rPr lang="en-US" dirty="0"/>
              <a:t>Khi </a:t>
            </a:r>
            <a:r>
              <a:rPr lang="en-US" dirty="0" err="1"/>
              <a:t>nào</a:t>
            </a:r>
            <a:r>
              <a:rPr lang="en-US" dirty="0"/>
              <a:t> </a:t>
            </a:r>
            <a:r>
              <a:rPr lang="en-US" dirty="0" err="1"/>
              <a:t>thực</a:t>
            </a:r>
            <a:r>
              <a:rPr lang="en-US" dirty="0"/>
              <a:t> </a:t>
            </a:r>
            <a:r>
              <a:rPr lang="en-US" dirty="0" err="1"/>
              <a:t>hiện</a:t>
            </a:r>
            <a:r>
              <a:rPr lang="en-US" dirty="0"/>
              <a:t> System Testing?</a:t>
            </a:r>
          </a:p>
        </p:txBody>
      </p:sp>
      <p:sp>
        <p:nvSpPr>
          <p:cNvPr id="9" name="Content Placeholder 8">
            <a:extLst>
              <a:ext uri="{FF2B5EF4-FFF2-40B4-BE49-F238E27FC236}">
                <a16:creationId xmlns:a16="http://schemas.microsoft.com/office/drawing/2014/main" id="{A1185386-F46A-47AF-8D8C-7E2C93965291}"/>
              </a:ext>
            </a:extLst>
          </p:cNvPr>
          <p:cNvSpPr>
            <a:spLocks noGrp="1"/>
          </p:cNvSpPr>
          <p:nvPr>
            <p:ph sz="half" idx="1"/>
          </p:nvPr>
        </p:nvSpPr>
        <p:spPr>
          <a:xfrm>
            <a:off x="-8116" y="2571750"/>
            <a:ext cx="1947807" cy="591377"/>
          </a:xfrm>
        </p:spPr>
        <p:txBody>
          <a:bodyPr/>
          <a:lstStyle/>
          <a:p>
            <a:pPr fontAlgn="base"/>
            <a:r>
              <a:rPr lang="vi-VN" sz="1100" dirty="0"/>
              <a:t>Sau khi hoàn thành unit &amp; integration testing và Trước khi bắt đầu acceptance testing</a:t>
            </a:r>
          </a:p>
        </p:txBody>
      </p:sp>
      <p:sp>
        <p:nvSpPr>
          <p:cNvPr id="10" name="Content Placeholder 9">
            <a:extLst>
              <a:ext uri="{FF2B5EF4-FFF2-40B4-BE49-F238E27FC236}">
                <a16:creationId xmlns:a16="http://schemas.microsoft.com/office/drawing/2014/main" id="{8DD538B2-763C-4ABF-89E4-F1F2A3161781}"/>
              </a:ext>
            </a:extLst>
          </p:cNvPr>
          <p:cNvSpPr>
            <a:spLocks noGrp="1"/>
          </p:cNvSpPr>
          <p:nvPr>
            <p:ph sz="half" idx="2"/>
          </p:nvPr>
        </p:nvSpPr>
        <p:spPr>
          <a:xfrm>
            <a:off x="2350841" y="2628980"/>
            <a:ext cx="1947807" cy="591377"/>
          </a:xfrm>
        </p:spPr>
        <p:txBody>
          <a:bodyPr/>
          <a:lstStyle/>
          <a:p>
            <a:r>
              <a:rPr lang="en-US" sz="1100" dirty="0"/>
              <a:t>Sau </a:t>
            </a:r>
            <a:r>
              <a:rPr lang="en-US" sz="1100" dirty="0" err="1"/>
              <a:t>khi</a:t>
            </a:r>
            <a:r>
              <a:rPr lang="en-US" sz="1100" dirty="0"/>
              <a:t> </a:t>
            </a:r>
            <a:r>
              <a:rPr lang="en-US" sz="1100" dirty="0" err="1"/>
              <a:t>tích</a:t>
            </a:r>
            <a:r>
              <a:rPr lang="en-US" sz="1100" dirty="0"/>
              <a:t> </a:t>
            </a:r>
            <a:r>
              <a:rPr lang="en-US" sz="1100" dirty="0" err="1"/>
              <a:t>hợp</a:t>
            </a:r>
            <a:r>
              <a:rPr lang="en-US" sz="1100" dirty="0"/>
              <a:t> </a:t>
            </a:r>
            <a:r>
              <a:rPr lang="en-US" sz="1100" dirty="0" err="1"/>
              <a:t>hoàn</a:t>
            </a:r>
            <a:r>
              <a:rPr lang="en-US" sz="1100" dirty="0"/>
              <a:t> </a:t>
            </a:r>
            <a:r>
              <a:rPr lang="en-US" sz="1100" dirty="0" err="1"/>
              <a:t>toàn</a:t>
            </a:r>
            <a:r>
              <a:rPr lang="en-US" sz="1100" dirty="0"/>
              <a:t> </a:t>
            </a:r>
            <a:r>
              <a:rPr lang="en-US" sz="1100" dirty="0" err="1"/>
              <a:t>các</a:t>
            </a:r>
            <a:r>
              <a:rPr lang="en-US" sz="1100" dirty="0"/>
              <a:t> </a:t>
            </a:r>
            <a:r>
              <a:rPr lang="en-US" sz="1100" dirty="0" err="1"/>
              <a:t>mô-đun</a:t>
            </a:r>
            <a:r>
              <a:rPr lang="en-US" sz="1100" dirty="0"/>
              <a:t>.</a:t>
            </a:r>
          </a:p>
        </p:txBody>
      </p:sp>
      <p:sp>
        <p:nvSpPr>
          <p:cNvPr id="13" name="Content Placeholder 12">
            <a:extLst>
              <a:ext uri="{FF2B5EF4-FFF2-40B4-BE49-F238E27FC236}">
                <a16:creationId xmlns:a16="http://schemas.microsoft.com/office/drawing/2014/main" id="{740AFAEC-DB79-4682-8D61-FEF2BB95CE1F}"/>
              </a:ext>
            </a:extLst>
          </p:cNvPr>
          <p:cNvSpPr>
            <a:spLocks noGrp="1"/>
          </p:cNvSpPr>
          <p:nvPr>
            <p:ph sz="half" idx="18"/>
          </p:nvPr>
        </p:nvSpPr>
        <p:spPr>
          <a:xfrm>
            <a:off x="4498838" y="2511510"/>
            <a:ext cx="2195440" cy="591377"/>
          </a:xfrm>
        </p:spPr>
        <p:txBody>
          <a:bodyPr/>
          <a:lstStyle/>
          <a:p>
            <a:r>
              <a:rPr lang="en-US" sz="1100" dirty="0"/>
              <a:t>Sau </a:t>
            </a:r>
            <a:r>
              <a:rPr lang="en-US" sz="1100" dirty="0" err="1"/>
              <a:t>khi</a:t>
            </a:r>
            <a:r>
              <a:rPr lang="en-US" sz="1100" dirty="0"/>
              <a:t> </a:t>
            </a:r>
            <a:r>
              <a:rPr lang="en-US" sz="1100" dirty="0" err="1"/>
              <a:t>hoàn</a:t>
            </a:r>
            <a:r>
              <a:rPr lang="en-US" sz="1100" dirty="0"/>
              <a:t> </a:t>
            </a:r>
            <a:r>
              <a:rPr lang="en-US" sz="1100" dirty="0" err="1"/>
              <a:t>thành</a:t>
            </a:r>
            <a:r>
              <a:rPr lang="en-US" sz="1100" dirty="0"/>
              <a:t> </a:t>
            </a:r>
            <a:r>
              <a:rPr lang="en-US" sz="1100" dirty="0" err="1"/>
              <a:t>quy</a:t>
            </a:r>
            <a:r>
              <a:rPr lang="en-US" sz="1100" dirty="0"/>
              <a:t> </a:t>
            </a:r>
            <a:r>
              <a:rPr lang="en-US" sz="1100" dirty="0" err="1"/>
              <a:t>trình</a:t>
            </a:r>
            <a:r>
              <a:rPr lang="en-US" sz="1100" dirty="0"/>
              <a:t> </a:t>
            </a:r>
            <a:r>
              <a:rPr lang="en-US" sz="1100" dirty="0" err="1"/>
              <a:t>phát</a:t>
            </a:r>
            <a:r>
              <a:rPr lang="en-US" sz="1100" dirty="0"/>
              <a:t> </a:t>
            </a:r>
            <a:r>
              <a:rPr lang="en-US" sz="1100" dirty="0" err="1"/>
              <a:t>triển</a:t>
            </a:r>
            <a:r>
              <a:rPr lang="en-US" sz="1100" dirty="0"/>
              <a:t> </a:t>
            </a:r>
            <a:r>
              <a:rPr lang="en-US" sz="1100" dirty="0" err="1"/>
              <a:t>phần</a:t>
            </a:r>
            <a:r>
              <a:rPr lang="en-US" sz="1100" dirty="0"/>
              <a:t> </a:t>
            </a:r>
            <a:r>
              <a:rPr lang="en-US" sz="1100" dirty="0" err="1"/>
              <a:t>mềm</a:t>
            </a:r>
            <a:r>
              <a:rPr lang="en-US" sz="1100" dirty="0"/>
              <a:t>, </a:t>
            </a:r>
            <a:r>
              <a:rPr lang="en-US" sz="1100" dirty="0" err="1"/>
              <a:t>dựa</a:t>
            </a:r>
            <a:r>
              <a:rPr lang="en-US" sz="1100" dirty="0"/>
              <a:t> </a:t>
            </a:r>
            <a:r>
              <a:rPr lang="en-US" sz="1100" dirty="0" err="1"/>
              <a:t>trên</a:t>
            </a:r>
            <a:r>
              <a:rPr lang="en-US" sz="1100" dirty="0"/>
              <a:t> </a:t>
            </a:r>
            <a:r>
              <a:rPr lang="en-US" sz="1100" dirty="0" err="1"/>
              <a:t>đặc</a:t>
            </a:r>
            <a:r>
              <a:rPr lang="en-US" sz="1100" dirty="0"/>
              <a:t> </a:t>
            </a:r>
            <a:r>
              <a:rPr lang="en-US" sz="1100" dirty="0" err="1"/>
              <a:t>tả</a:t>
            </a:r>
            <a:r>
              <a:rPr lang="en-US" sz="1100" dirty="0"/>
              <a:t> </a:t>
            </a:r>
            <a:r>
              <a:rPr lang="en-US" sz="1100" dirty="0" err="1"/>
              <a:t>yêu</a:t>
            </a:r>
            <a:r>
              <a:rPr lang="en-US" sz="1100" dirty="0"/>
              <a:t> </a:t>
            </a:r>
            <a:r>
              <a:rPr lang="en-US" sz="1100" dirty="0" err="1"/>
              <a:t>cầu</a:t>
            </a:r>
            <a:r>
              <a:rPr lang="en-US" sz="1100" dirty="0"/>
              <a:t> </a:t>
            </a:r>
            <a:r>
              <a:rPr lang="en-US" sz="1100" dirty="0" err="1"/>
              <a:t>phần</a:t>
            </a:r>
            <a:r>
              <a:rPr lang="en-US" sz="1100" dirty="0"/>
              <a:t> </a:t>
            </a:r>
            <a:r>
              <a:rPr lang="en-US" sz="1100" dirty="0" err="1"/>
              <a:t>mềm</a:t>
            </a:r>
            <a:r>
              <a:rPr lang="en-US" sz="1100" dirty="0"/>
              <a:t> (SRS).</a:t>
            </a:r>
          </a:p>
        </p:txBody>
      </p:sp>
      <p:grpSp>
        <p:nvGrpSpPr>
          <p:cNvPr id="23" name="Google Shape;4679;p14">
            <a:extLst>
              <a:ext uri="{FF2B5EF4-FFF2-40B4-BE49-F238E27FC236}">
                <a16:creationId xmlns:a16="http://schemas.microsoft.com/office/drawing/2014/main" id="{69B970D2-1E0D-4320-ACD3-6672EBD4D3AA}"/>
              </a:ext>
            </a:extLst>
          </p:cNvPr>
          <p:cNvGrpSpPr/>
          <p:nvPr/>
        </p:nvGrpSpPr>
        <p:grpSpPr>
          <a:xfrm>
            <a:off x="5353330" y="1875628"/>
            <a:ext cx="428143" cy="419196"/>
            <a:chOff x="5769778" y="2292101"/>
            <a:chExt cx="374877" cy="367044"/>
          </a:xfrm>
        </p:grpSpPr>
        <p:sp>
          <p:nvSpPr>
            <p:cNvPr id="24" name="Google Shape;4680;p14">
              <a:extLst>
                <a:ext uri="{FF2B5EF4-FFF2-40B4-BE49-F238E27FC236}">
                  <a16:creationId xmlns:a16="http://schemas.microsoft.com/office/drawing/2014/main" id="{E77DC8F6-F840-4802-A0D9-979E8F36FD76}"/>
                </a:ext>
              </a:extLst>
            </p:cNvPr>
            <p:cNvSpPr/>
            <p:nvPr/>
          </p:nvSpPr>
          <p:spPr>
            <a:xfrm>
              <a:off x="5783687" y="2297917"/>
              <a:ext cx="355571" cy="355676"/>
            </a:xfrm>
            <a:custGeom>
              <a:avLst/>
              <a:gdLst/>
              <a:ahLst/>
              <a:cxnLst/>
              <a:rect l="l" t="t" r="r" b="b"/>
              <a:pathLst>
                <a:path w="13574" h="13578" extrusionOk="0">
                  <a:moveTo>
                    <a:pt x="6785" y="1"/>
                  </a:moveTo>
                  <a:cubicBezTo>
                    <a:pt x="3036" y="1"/>
                    <a:pt x="0" y="3040"/>
                    <a:pt x="0" y="6789"/>
                  </a:cubicBezTo>
                  <a:cubicBezTo>
                    <a:pt x="0" y="10538"/>
                    <a:pt x="3036" y="13577"/>
                    <a:pt x="6785" y="13577"/>
                  </a:cubicBezTo>
                  <a:cubicBezTo>
                    <a:pt x="10534" y="13577"/>
                    <a:pt x="13574" y="10538"/>
                    <a:pt x="13574" y="6789"/>
                  </a:cubicBezTo>
                  <a:cubicBezTo>
                    <a:pt x="13574" y="3040"/>
                    <a:pt x="10534" y="1"/>
                    <a:pt x="6785" y="1"/>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4681;p14">
              <a:extLst>
                <a:ext uri="{FF2B5EF4-FFF2-40B4-BE49-F238E27FC236}">
                  <a16:creationId xmlns:a16="http://schemas.microsoft.com/office/drawing/2014/main" id="{5445E414-73FF-4580-909C-3785E4386782}"/>
                </a:ext>
              </a:extLst>
            </p:cNvPr>
            <p:cNvSpPr/>
            <p:nvPr/>
          </p:nvSpPr>
          <p:spPr>
            <a:xfrm>
              <a:off x="5810328" y="2324583"/>
              <a:ext cx="302264" cy="302343"/>
            </a:xfrm>
            <a:custGeom>
              <a:avLst/>
              <a:gdLst/>
              <a:ahLst/>
              <a:cxnLst/>
              <a:rect l="l" t="t" r="r" b="b"/>
              <a:pathLst>
                <a:path w="11539" h="11542" extrusionOk="0">
                  <a:moveTo>
                    <a:pt x="5768" y="0"/>
                  </a:moveTo>
                  <a:cubicBezTo>
                    <a:pt x="2585" y="0"/>
                    <a:pt x="1" y="2584"/>
                    <a:pt x="1" y="5771"/>
                  </a:cubicBezTo>
                  <a:cubicBezTo>
                    <a:pt x="1" y="8958"/>
                    <a:pt x="2585" y="11542"/>
                    <a:pt x="5768" y="11542"/>
                  </a:cubicBezTo>
                  <a:cubicBezTo>
                    <a:pt x="8955" y="11542"/>
                    <a:pt x="11539" y="8958"/>
                    <a:pt x="11539" y="5771"/>
                  </a:cubicBezTo>
                  <a:cubicBezTo>
                    <a:pt x="11539" y="2584"/>
                    <a:pt x="8955" y="0"/>
                    <a:pt x="5768" y="0"/>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4682;p14">
              <a:extLst>
                <a:ext uri="{FF2B5EF4-FFF2-40B4-BE49-F238E27FC236}">
                  <a16:creationId xmlns:a16="http://schemas.microsoft.com/office/drawing/2014/main" id="{BBA140EE-81EA-4583-843D-DF9E83F2E7C7}"/>
                </a:ext>
              </a:extLst>
            </p:cNvPr>
            <p:cNvSpPr/>
            <p:nvPr/>
          </p:nvSpPr>
          <p:spPr>
            <a:xfrm>
              <a:off x="5769778" y="2292101"/>
              <a:ext cx="374877" cy="367044"/>
            </a:xfrm>
            <a:custGeom>
              <a:avLst/>
              <a:gdLst/>
              <a:ahLst/>
              <a:cxnLst/>
              <a:rect l="l" t="t" r="r" b="b"/>
              <a:pathLst>
                <a:path w="14311" h="14012" extrusionOk="0">
                  <a:moveTo>
                    <a:pt x="7316" y="1"/>
                  </a:moveTo>
                  <a:cubicBezTo>
                    <a:pt x="7002" y="1"/>
                    <a:pt x="6686" y="22"/>
                    <a:pt x="6367" y="65"/>
                  </a:cubicBezTo>
                  <a:cubicBezTo>
                    <a:pt x="2656" y="565"/>
                    <a:pt x="0" y="3899"/>
                    <a:pt x="336" y="7631"/>
                  </a:cubicBezTo>
                  <a:cubicBezTo>
                    <a:pt x="659" y="11259"/>
                    <a:pt x="3699" y="14012"/>
                    <a:pt x="7305" y="14012"/>
                  </a:cubicBezTo>
                  <a:cubicBezTo>
                    <a:pt x="7409" y="14012"/>
                    <a:pt x="7513" y="14010"/>
                    <a:pt x="7618" y="14005"/>
                  </a:cubicBezTo>
                  <a:cubicBezTo>
                    <a:pt x="11360" y="13841"/>
                    <a:pt x="14307" y="10756"/>
                    <a:pt x="14310" y="7011"/>
                  </a:cubicBezTo>
                  <a:cubicBezTo>
                    <a:pt x="14310" y="6888"/>
                    <a:pt x="14307" y="6761"/>
                    <a:pt x="14300" y="6637"/>
                  </a:cubicBezTo>
                  <a:cubicBezTo>
                    <a:pt x="14293" y="6506"/>
                    <a:pt x="14196" y="6442"/>
                    <a:pt x="14097" y="6442"/>
                  </a:cubicBezTo>
                  <a:cubicBezTo>
                    <a:pt x="13991" y="6442"/>
                    <a:pt x="13885" y="6516"/>
                    <a:pt x="13892" y="6658"/>
                  </a:cubicBezTo>
                  <a:cubicBezTo>
                    <a:pt x="13899" y="6775"/>
                    <a:pt x="13903" y="6894"/>
                    <a:pt x="13903" y="7011"/>
                  </a:cubicBezTo>
                  <a:cubicBezTo>
                    <a:pt x="13896" y="10523"/>
                    <a:pt x="11130" y="13409"/>
                    <a:pt x="7625" y="13560"/>
                  </a:cubicBezTo>
                  <a:cubicBezTo>
                    <a:pt x="7527" y="13564"/>
                    <a:pt x="7429" y="13566"/>
                    <a:pt x="7332" y="13566"/>
                  </a:cubicBezTo>
                  <a:cubicBezTo>
                    <a:pt x="3953" y="13566"/>
                    <a:pt x="1105" y="10984"/>
                    <a:pt x="802" y="7587"/>
                  </a:cubicBezTo>
                  <a:cubicBezTo>
                    <a:pt x="490" y="4088"/>
                    <a:pt x="2981" y="966"/>
                    <a:pt x="6456" y="497"/>
                  </a:cubicBezTo>
                  <a:cubicBezTo>
                    <a:pt x="6754" y="456"/>
                    <a:pt x="7049" y="437"/>
                    <a:pt x="7342" y="437"/>
                  </a:cubicBezTo>
                  <a:cubicBezTo>
                    <a:pt x="10469" y="437"/>
                    <a:pt x="13223" y="2670"/>
                    <a:pt x="13796" y="5832"/>
                  </a:cubicBezTo>
                  <a:cubicBezTo>
                    <a:pt x="13815" y="5930"/>
                    <a:pt x="13901" y="6000"/>
                    <a:pt x="13996" y="6000"/>
                  </a:cubicBezTo>
                  <a:cubicBezTo>
                    <a:pt x="14008" y="6000"/>
                    <a:pt x="14021" y="5999"/>
                    <a:pt x="14033" y="5997"/>
                  </a:cubicBezTo>
                  <a:cubicBezTo>
                    <a:pt x="14146" y="5976"/>
                    <a:pt x="14218" y="5870"/>
                    <a:pt x="14197" y="5757"/>
                  </a:cubicBezTo>
                  <a:cubicBezTo>
                    <a:pt x="13586" y="2386"/>
                    <a:pt x="10650" y="1"/>
                    <a:pt x="7316"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4683;p14">
              <a:extLst>
                <a:ext uri="{FF2B5EF4-FFF2-40B4-BE49-F238E27FC236}">
                  <a16:creationId xmlns:a16="http://schemas.microsoft.com/office/drawing/2014/main" id="{C8A1F115-3DE1-49A8-A93C-68A8C742DC94}"/>
                </a:ext>
              </a:extLst>
            </p:cNvPr>
            <p:cNvSpPr/>
            <p:nvPr/>
          </p:nvSpPr>
          <p:spPr>
            <a:xfrm>
              <a:off x="5784316" y="2319030"/>
              <a:ext cx="353240" cy="314288"/>
            </a:xfrm>
            <a:custGeom>
              <a:avLst/>
              <a:gdLst/>
              <a:ahLst/>
              <a:cxnLst/>
              <a:rect l="l" t="t" r="r" b="b"/>
              <a:pathLst>
                <a:path w="13485" h="11998" extrusionOk="0">
                  <a:moveTo>
                    <a:pt x="6783" y="0"/>
                  </a:moveTo>
                  <a:cubicBezTo>
                    <a:pt x="5165" y="0"/>
                    <a:pt x="3553" y="651"/>
                    <a:pt x="2372" y="1929"/>
                  </a:cubicBezTo>
                  <a:cubicBezTo>
                    <a:pt x="2218" y="2080"/>
                    <a:pt x="2360" y="2286"/>
                    <a:pt x="2518" y="2286"/>
                  </a:cubicBezTo>
                  <a:cubicBezTo>
                    <a:pt x="2571" y="2286"/>
                    <a:pt x="2627" y="2263"/>
                    <a:pt x="2673" y="2207"/>
                  </a:cubicBezTo>
                  <a:cubicBezTo>
                    <a:pt x="3765" y="1028"/>
                    <a:pt x="5253" y="427"/>
                    <a:pt x="6747" y="427"/>
                  </a:cubicBezTo>
                  <a:cubicBezTo>
                    <a:pt x="8024" y="427"/>
                    <a:pt x="9305" y="866"/>
                    <a:pt x="10349" y="1758"/>
                  </a:cubicBezTo>
                  <a:cubicBezTo>
                    <a:pt x="12614" y="3690"/>
                    <a:pt x="12950" y="7066"/>
                    <a:pt x="11110" y="9406"/>
                  </a:cubicBezTo>
                  <a:cubicBezTo>
                    <a:pt x="10017" y="10799"/>
                    <a:pt x="8388" y="11531"/>
                    <a:pt x="6739" y="11531"/>
                  </a:cubicBezTo>
                  <a:cubicBezTo>
                    <a:pt x="5612" y="11531"/>
                    <a:pt x="4476" y="11189"/>
                    <a:pt x="3496" y="10482"/>
                  </a:cubicBezTo>
                  <a:cubicBezTo>
                    <a:pt x="1083" y="8738"/>
                    <a:pt x="473" y="5400"/>
                    <a:pt x="2115" y="2916"/>
                  </a:cubicBezTo>
                  <a:cubicBezTo>
                    <a:pt x="2180" y="2823"/>
                    <a:pt x="2152" y="2697"/>
                    <a:pt x="2060" y="2632"/>
                  </a:cubicBezTo>
                  <a:cubicBezTo>
                    <a:pt x="2026" y="2609"/>
                    <a:pt x="1987" y="2598"/>
                    <a:pt x="1949" y="2598"/>
                  </a:cubicBezTo>
                  <a:cubicBezTo>
                    <a:pt x="1881" y="2598"/>
                    <a:pt x="1814" y="2631"/>
                    <a:pt x="1775" y="2690"/>
                  </a:cubicBezTo>
                  <a:cubicBezTo>
                    <a:pt x="0" y="5376"/>
                    <a:pt x="662" y="8985"/>
                    <a:pt x="3273" y="10866"/>
                  </a:cubicBezTo>
                  <a:cubicBezTo>
                    <a:pt x="4331" y="11629"/>
                    <a:pt x="5557" y="11997"/>
                    <a:pt x="6772" y="11997"/>
                  </a:cubicBezTo>
                  <a:cubicBezTo>
                    <a:pt x="8555" y="11997"/>
                    <a:pt x="10317" y="11204"/>
                    <a:pt x="11497" y="9698"/>
                  </a:cubicBezTo>
                  <a:cubicBezTo>
                    <a:pt x="13485" y="7165"/>
                    <a:pt x="13118" y="3516"/>
                    <a:pt x="10668" y="1429"/>
                  </a:cubicBezTo>
                  <a:cubicBezTo>
                    <a:pt x="9542" y="471"/>
                    <a:pt x="8160" y="0"/>
                    <a:pt x="6783"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4684;p14">
              <a:extLst>
                <a:ext uri="{FF2B5EF4-FFF2-40B4-BE49-F238E27FC236}">
                  <a16:creationId xmlns:a16="http://schemas.microsoft.com/office/drawing/2014/main" id="{6EE48678-16A9-4332-8D21-D7A0BDE4BB46}"/>
                </a:ext>
              </a:extLst>
            </p:cNvPr>
            <p:cNvSpPr/>
            <p:nvPr/>
          </p:nvSpPr>
          <p:spPr>
            <a:xfrm>
              <a:off x="5831153" y="2470358"/>
              <a:ext cx="18441" cy="10792"/>
            </a:xfrm>
            <a:custGeom>
              <a:avLst/>
              <a:gdLst/>
              <a:ahLst/>
              <a:cxnLst/>
              <a:rect l="l" t="t" r="r" b="b"/>
              <a:pathLst>
                <a:path w="704" h="412" extrusionOk="0">
                  <a:moveTo>
                    <a:pt x="203" y="0"/>
                  </a:moveTo>
                  <a:cubicBezTo>
                    <a:pt x="90" y="0"/>
                    <a:pt x="1" y="93"/>
                    <a:pt x="1" y="206"/>
                  </a:cubicBezTo>
                  <a:cubicBezTo>
                    <a:pt x="1" y="319"/>
                    <a:pt x="93" y="412"/>
                    <a:pt x="203" y="412"/>
                  </a:cubicBezTo>
                  <a:lnTo>
                    <a:pt x="498" y="412"/>
                  </a:lnTo>
                  <a:cubicBezTo>
                    <a:pt x="611" y="412"/>
                    <a:pt x="703" y="319"/>
                    <a:pt x="703" y="206"/>
                  </a:cubicBezTo>
                  <a:cubicBezTo>
                    <a:pt x="703" y="93"/>
                    <a:pt x="611" y="0"/>
                    <a:pt x="498"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4685;p14">
              <a:extLst>
                <a:ext uri="{FF2B5EF4-FFF2-40B4-BE49-F238E27FC236}">
                  <a16:creationId xmlns:a16="http://schemas.microsoft.com/office/drawing/2014/main" id="{0F50AE4C-77A1-4DE6-B0B6-511D6757B07D}"/>
                </a:ext>
              </a:extLst>
            </p:cNvPr>
            <p:cNvSpPr/>
            <p:nvPr/>
          </p:nvSpPr>
          <p:spPr>
            <a:xfrm>
              <a:off x="5956129" y="2345487"/>
              <a:ext cx="135638" cy="135664"/>
            </a:xfrm>
            <a:custGeom>
              <a:avLst/>
              <a:gdLst/>
              <a:ahLst/>
              <a:cxnLst/>
              <a:rect l="l" t="t" r="r" b="b"/>
              <a:pathLst>
                <a:path w="5178" h="5179" extrusionOk="0">
                  <a:moveTo>
                    <a:pt x="204" y="1"/>
                  </a:moveTo>
                  <a:cubicBezTo>
                    <a:pt x="102" y="1"/>
                    <a:pt x="0" y="69"/>
                    <a:pt x="0" y="206"/>
                  </a:cubicBezTo>
                  <a:lnTo>
                    <a:pt x="0" y="4973"/>
                  </a:lnTo>
                  <a:cubicBezTo>
                    <a:pt x="0" y="5086"/>
                    <a:pt x="89" y="5179"/>
                    <a:pt x="202" y="5179"/>
                  </a:cubicBezTo>
                  <a:lnTo>
                    <a:pt x="4972" y="5179"/>
                  </a:lnTo>
                  <a:cubicBezTo>
                    <a:pt x="5085" y="5179"/>
                    <a:pt x="5178" y="5086"/>
                    <a:pt x="5178" y="4973"/>
                  </a:cubicBezTo>
                  <a:cubicBezTo>
                    <a:pt x="5178" y="4860"/>
                    <a:pt x="5085" y="4767"/>
                    <a:pt x="4972" y="4767"/>
                  </a:cubicBezTo>
                  <a:lnTo>
                    <a:pt x="408" y="4767"/>
                  </a:lnTo>
                  <a:lnTo>
                    <a:pt x="408" y="206"/>
                  </a:lnTo>
                  <a:cubicBezTo>
                    <a:pt x="408" y="69"/>
                    <a:pt x="306" y="1"/>
                    <a:pt x="204"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4686;p14">
              <a:extLst>
                <a:ext uri="{FF2B5EF4-FFF2-40B4-BE49-F238E27FC236}">
                  <a16:creationId xmlns:a16="http://schemas.microsoft.com/office/drawing/2014/main" id="{EA145A25-8A3D-4A81-B2B6-6D03A0521CA7}"/>
                </a:ext>
              </a:extLst>
            </p:cNvPr>
            <p:cNvSpPr/>
            <p:nvPr/>
          </p:nvSpPr>
          <p:spPr>
            <a:xfrm>
              <a:off x="5956129" y="2587581"/>
              <a:ext cx="10688" cy="18441"/>
            </a:xfrm>
            <a:custGeom>
              <a:avLst/>
              <a:gdLst/>
              <a:ahLst/>
              <a:cxnLst/>
              <a:rect l="l" t="t" r="r" b="b"/>
              <a:pathLst>
                <a:path w="408" h="704" extrusionOk="0">
                  <a:moveTo>
                    <a:pt x="204" y="1"/>
                  </a:moveTo>
                  <a:cubicBezTo>
                    <a:pt x="102" y="1"/>
                    <a:pt x="0" y="69"/>
                    <a:pt x="0" y="206"/>
                  </a:cubicBezTo>
                  <a:lnTo>
                    <a:pt x="0" y="501"/>
                  </a:lnTo>
                  <a:cubicBezTo>
                    <a:pt x="0" y="614"/>
                    <a:pt x="89" y="703"/>
                    <a:pt x="202" y="703"/>
                  </a:cubicBezTo>
                  <a:cubicBezTo>
                    <a:pt x="315" y="703"/>
                    <a:pt x="408" y="614"/>
                    <a:pt x="408" y="501"/>
                  </a:cubicBezTo>
                  <a:lnTo>
                    <a:pt x="408" y="206"/>
                  </a:lnTo>
                  <a:cubicBezTo>
                    <a:pt x="408" y="69"/>
                    <a:pt x="306" y="1"/>
                    <a:pt x="204"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4687;p14">
              <a:extLst>
                <a:ext uri="{FF2B5EF4-FFF2-40B4-BE49-F238E27FC236}">
                  <a16:creationId xmlns:a16="http://schemas.microsoft.com/office/drawing/2014/main" id="{157087D8-63B0-490B-B4A5-568E5323B197}"/>
                </a:ext>
              </a:extLst>
            </p:cNvPr>
            <p:cNvSpPr/>
            <p:nvPr/>
          </p:nvSpPr>
          <p:spPr>
            <a:xfrm>
              <a:off x="5865390" y="2381898"/>
              <a:ext cx="20904" cy="16450"/>
            </a:xfrm>
            <a:custGeom>
              <a:avLst/>
              <a:gdLst/>
              <a:ahLst/>
              <a:cxnLst/>
              <a:rect l="l" t="t" r="r" b="b"/>
              <a:pathLst>
                <a:path w="798" h="628" extrusionOk="0">
                  <a:moveTo>
                    <a:pt x="298" y="1"/>
                  </a:moveTo>
                  <a:cubicBezTo>
                    <a:pt x="138" y="1"/>
                    <a:pt x="0" y="208"/>
                    <a:pt x="150" y="358"/>
                  </a:cubicBezTo>
                  <a:lnTo>
                    <a:pt x="359" y="564"/>
                  </a:lnTo>
                  <a:cubicBezTo>
                    <a:pt x="404" y="609"/>
                    <a:pt x="454" y="627"/>
                    <a:pt x="502" y="627"/>
                  </a:cubicBezTo>
                  <a:cubicBezTo>
                    <a:pt x="660" y="627"/>
                    <a:pt x="797" y="423"/>
                    <a:pt x="647" y="273"/>
                  </a:cubicBezTo>
                  <a:lnTo>
                    <a:pt x="442" y="64"/>
                  </a:lnTo>
                  <a:cubicBezTo>
                    <a:pt x="397" y="19"/>
                    <a:pt x="347" y="1"/>
                    <a:pt x="298"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4688;p14">
              <a:extLst>
                <a:ext uri="{FF2B5EF4-FFF2-40B4-BE49-F238E27FC236}">
                  <a16:creationId xmlns:a16="http://schemas.microsoft.com/office/drawing/2014/main" id="{6E28796B-2CD1-4AA8-BDBE-C422D6CF0C8D}"/>
                </a:ext>
              </a:extLst>
            </p:cNvPr>
            <p:cNvSpPr/>
            <p:nvPr/>
          </p:nvSpPr>
          <p:spPr>
            <a:xfrm>
              <a:off x="6038434" y="2553266"/>
              <a:ext cx="19044" cy="16293"/>
            </a:xfrm>
            <a:custGeom>
              <a:avLst/>
              <a:gdLst/>
              <a:ahLst/>
              <a:cxnLst/>
              <a:rect l="l" t="t" r="r" b="b"/>
              <a:pathLst>
                <a:path w="727" h="622" extrusionOk="0">
                  <a:moveTo>
                    <a:pt x="226" y="1"/>
                  </a:moveTo>
                  <a:cubicBezTo>
                    <a:pt x="173" y="1"/>
                    <a:pt x="120" y="21"/>
                    <a:pt x="79" y="60"/>
                  </a:cubicBezTo>
                  <a:cubicBezTo>
                    <a:pt x="0" y="139"/>
                    <a:pt x="0" y="269"/>
                    <a:pt x="79" y="351"/>
                  </a:cubicBezTo>
                  <a:lnTo>
                    <a:pt x="288" y="557"/>
                  </a:lnTo>
                  <a:cubicBezTo>
                    <a:pt x="334" y="602"/>
                    <a:pt x="385" y="622"/>
                    <a:pt x="433" y="622"/>
                  </a:cubicBezTo>
                  <a:cubicBezTo>
                    <a:pt x="592" y="622"/>
                    <a:pt x="727" y="416"/>
                    <a:pt x="580" y="269"/>
                  </a:cubicBezTo>
                  <a:lnTo>
                    <a:pt x="371" y="60"/>
                  </a:lnTo>
                  <a:cubicBezTo>
                    <a:pt x="331" y="21"/>
                    <a:pt x="279" y="1"/>
                    <a:pt x="226"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4689;p14">
              <a:extLst>
                <a:ext uri="{FF2B5EF4-FFF2-40B4-BE49-F238E27FC236}">
                  <a16:creationId xmlns:a16="http://schemas.microsoft.com/office/drawing/2014/main" id="{9F5A6C62-D3C4-41D3-8A88-89C76BBA309F}"/>
                </a:ext>
              </a:extLst>
            </p:cNvPr>
            <p:cNvSpPr/>
            <p:nvPr/>
          </p:nvSpPr>
          <p:spPr>
            <a:xfrm>
              <a:off x="6036653" y="2381976"/>
              <a:ext cx="20825" cy="16398"/>
            </a:xfrm>
            <a:custGeom>
              <a:avLst/>
              <a:gdLst/>
              <a:ahLst/>
              <a:cxnLst/>
              <a:rect l="l" t="t" r="r" b="b"/>
              <a:pathLst>
                <a:path w="795" h="626" extrusionOk="0">
                  <a:moveTo>
                    <a:pt x="499" y="1"/>
                  </a:moveTo>
                  <a:cubicBezTo>
                    <a:pt x="451" y="1"/>
                    <a:pt x="401" y="20"/>
                    <a:pt x="356" y="64"/>
                  </a:cubicBezTo>
                  <a:lnTo>
                    <a:pt x="147" y="273"/>
                  </a:lnTo>
                  <a:cubicBezTo>
                    <a:pt x="0" y="420"/>
                    <a:pt x="135" y="626"/>
                    <a:pt x="294" y="626"/>
                  </a:cubicBezTo>
                  <a:cubicBezTo>
                    <a:pt x="342" y="626"/>
                    <a:pt x="393" y="607"/>
                    <a:pt x="439" y="561"/>
                  </a:cubicBezTo>
                  <a:lnTo>
                    <a:pt x="648" y="355"/>
                  </a:lnTo>
                  <a:cubicBezTo>
                    <a:pt x="795" y="205"/>
                    <a:pt x="657" y="1"/>
                    <a:pt x="49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4690;p14">
              <a:extLst>
                <a:ext uri="{FF2B5EF4-FFF2-40B4-BE49-F238E27FC236}">
                  <a16:creationId xmlns:a16="http://schemas.microsoft.com/office/drawing/2014/main" id="{179E28E1-9264-473B-99FF-59897A6C5BE9}"/>
                </a:ext>
              </a:extLst>
            </p:cNvPr>
            <p:cNvSpPr/>
            <p:nvPr/>
          </p:nvSpPr>
          <p:spPr>
            <a:xfrm>
              <a:off x="5867249" y="2553161"/>
              <a:ext cx="19044" cy="16319"/>
            </a:xfrm>
            <a:custGeom>
              <a:avLst/>
              <a:gdLst/>
              <a:ahLst/>
              <a:cxnLst/>
              <a:rect l="l" t="t" r="r" b="b"/>
              <a:pathLst>
                <a:path w="727" h="623" extrusionOk="0">
                  <a:moveTo>
                    <a:pt x="431" y="1"/>
                  </a:moveTo>
                  <a:cubicBezTo>
                    <a:pt x="383" y="1"/>
                    <a:pt x="333" y="19"/>
                    <a:pt x="288" y="64"/>
                  </a:cubicBezTo>
                  <a:lnTo>
                    <a:pt x="79" y="273"/>
                  </a:lnTo>
                  <a:cubicBezTo>
                    <a:pt x="1" y="352"/>
                    <a:pt x="1" y="482"/>
                    <a:pt x="79" y="561"/>
                  </a:cubicBezTo>
                  <a:cubicBezTo>
                    <a:pt x="119" y="602"/>
                    <a:pt x="171" y="623"/>
                    <a:pt x="224" y="623"/>
                  </a:cubicBezTo>
                  <a:cubicBezTo>
                    <a:pt x="276" y="623"/>
                    <a:pt x="330" y="602"/>
                    <a:pt x="371" y="561"/>
                  </a:cubicBezTo>
                  <a:lnTo>
                    <a:pt x="576" y="355"/>
                  </a:lnTo>
                  <a:cubicBezTo>
                    <a:pt x="726" y="205"/>
                    <a:pt x="589" y="1"/>
                    <a:pt x="431"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4691;p14">
              <a:extLst>
                <a:ext uri="{FF2B5EF4-FFF2-40B4-BE49-F238E27FC236}">
                  <a16:creationId xmlns:a16="http://schemas.microsoft.com/office/drawing/2014/main" id="{0C0B4F9D-619C-449A-9628-C5C753AC26E1}"/>
                </a:ext>
              </a:extLst>
            </p:cNvPr>
            <p:cNvSpPr/>
            <p:nvPr/>
          </p:nvSpPr>
          <p:spPr>
            <a:xfrm>
              <a:off x="5838592" y="2421400"/>
              <a:ext cx="22868" cy="13936"/>
            </a:xfrm>
            <a:custGeom>
              <a:avLst/>
              <a:gdLst/>
              <a:ahLst/>
              <a:cxnLst/>
              <a:rect l="l" t="t" r="r" b="b"/>
              <a:pathLst>
                <a:path w="873" h="532" extrusionOk="0">
                  <a:moveTo>
                    <a:pt x="295" y="0"/>
                  </a:moveTo>
                  <a:cubicBezTo>
                    <a:pt x="99" y="0"/>
                    <a:pt x="1" y="303"/>
                    <a:pt x="221" y="396"/>
                  </a:cubicBezTo>
                  <a:lnTo>
                    <a:pt x="491" y="512"/>
                  </a:lnTo>
                  <a:cubicBezTo>
                    <a:pt x="522" y="525"/>
                    <a:pt x="551" y="531"/>
                    <a:pt x="578" y="531"/>
                  </a:cubicBezTo>
                  <a:cubicBezTo>
                    <a:pt x="775" y="531"/>
                    <a:pt x="872" y="229"/>
                    <a:pt x="652" y="135"/>
                  </a:cubicBezTo>
                  <a:lnTo>
                    <a:pt x="382" y="19"/>
                  </a:lnTo>
                  <a:cubicBezTo>
                    <a:pt x="351" y="6"/>
                    <a:pt x="322" y="0"/>
                    <a:pt x="295"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 name="Google Shape;4692;p14">
              <a:extLst>
                <a:ext uri="{FF2B5EF4-FFF2-40B4-BE49-F238E27FC236}">
                  <a16:creationId xmlns:a16="http://schemas.microsoft.com/office/drawing/2014/main" id="{F6246E2E-7B75-4917-9C39-CDF76ED6B210}"/>
                </a:ext>
              </a:extLst>
            </p:cNvPr>
            <p:cNvSpPr/>
            <p:nvPr/>
          </p:nvSpPr>
          <p:spPr>
            <a:xfrm>
              <a:off x="6061512" y="2516147"/>
              <a:ext cx="22816" cy="13883"/>
            </a:xfrm>
            <a:custGeom>
              <a:avLst/>
              <a:gdLst/>
              <a:ahLst/>
              <a:cxnLst/>
              <a:rect l="l" t="t" r="r" b="b"/>
              <a:pathLst>
                <a:path w="871" h="530" extrusionOk="0">
                  <a:moveTo>
                    <a:pt x="291" y="1"/>
                  </a:moveTo>
                  <a:cubicBezTo>
                    <a:pt x="94" y="1"/>
                    <a:pt x="0" y="302"/>
                    <a:pt x="219" y="398"/>
                  </a:cubicBezTo>
                  <a:lnTo>
                    <a:pt x="490" y="511"/>
                  </a:lnTo>
                  <a:cubicBezTo>
                    <a:pt x="521" y="524"/>
                    <a:pt x="550" y="529"/>
                    <a:pt x="577" y="529"/>
                  </a:cubicBezTo>
                  <a:cubicBezTo>
                    <a:pt x="773" y="529"/>
                    <a:pt x="871" y="227"/>
                    <a:pt x="651" y="134"/>
                  </a:cubicBezTo>
                  <a:lnTo>
                    <a:pt x="380" y="21"/>
                  </a:lnTo>
                  <a:cubicBezTo>
                    <a:pt x="349" y="7"/>
                    <a:pt x="319" y="1"/>
                    <a:pt x="291"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4693;p14">
              <a:extLst>
                <a:ext uri="{FF2B5EF4-FFF2-40B4-BE49-F238E27FC236}">
                  <a16:creationId xmlns:a16="http://schemas.microsoft.com/office/drawing/2014/main" id="{026B9B10-3336-447A-8B73-B70BEDB02691}"/>
                </a:ext>
              </a:extLst>
            </p:cNvPr>
            <p:cNvSpPr/>
            <p:nvPr/>
          </p:nvSpPr>
          <p:spPr>
            <a:xfrm>
              <a:off x="6000923" y="2355336"/>
              <a:ext cx="16162" cy="17917"/>
            </a:xfrm>
            <a:custGeom>
              <a:avLst/>
              <a:gdLst/>
              <a:ahLst/>
              <a:cxnLst/>
              <a:rect l="l" t="t" r="r" b="b"/>
              <a:pathLst>
                <a:path w="617" h="684" extrusionOk="0">
                  <a:moveTo>
                    <a:pt x="353" y="1"/>
                  </a:moveTo>
                  <a:cubicBezTo>
                    <a:pt x="281" y="1"/>
                    <a:pt x="209" y="38"/>
                    <a:pt x="171" y="128"/>
                  </a:cubicBezTo>
                  <a:lnTo>
                    <a:pt x="55" y="399"/>
                  </a:lnTo>
                  <a:cubicBezTo>
                    <a:pt x="0" y="533"/>
                    <a:pt x="96" y="684"/>
                    <a:pt x="243" y="684"/>
                  </a:cubicBezTo>
                  <a:cubicBezTo>
                    <a:pt x="326" y="684"/>
                    <a:pt x="401" y="632"/>
                    <a:pt x="432" y="557"/>
                  </a:cubicBezTo>
                  <a:lnTo>
                    <a:pt x="548" y="286"/>
                  </a:lnTo>
                  <a:cubicBezTo>
                    <a:pt x="617" y="125"/>
                    <a:pt x="484" y="1"/>
                    <a:pt x="353"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4694;p14">
              <a:extLst>
                <a:ext uri="{FF2B5EF4-FFF2-40B4-BE49-F238E27FC236}">
                  <a16:creationId xmlns:a16="http://schemas.microsoft.com/office/drawing/2014/main" id="{669852EC-705D-4DC7-8B22-5A3E50A3A3BF}"/>
                </a:ext>
              </a:extLst>
            </p:cNvPr>
            <p:cNvSpPr/>
            <p:nvPr/>
          </p:nvSpPr>
          <p:spPr>
            <a:xfrm>
              <a:off x="5906490" y="2578203"/>
              <a:ext cx="15900" cy="17917"/>
            </a:xfrm>
            <a:custGeom>
              <a:avLst/>
              <a:gdLst/>
              <a:ahLst/>
              <a:cxnLst/>
              <a:rect l="l" t="t" r="r" b="b"/>
              <a:pathLst>
                <a:path w="607" h="684" extrusionOk="0">
                  <a:moveTo>
                    <a:pt x="342" y="0"/>
                  </a:moveTo>
                  <a:cubicBezTo>
                    <a:pt x="270" y="0"/>
                    <a:pt x="199" y="37"/>
                    <a:pt x="161" y="126"/>
                  </a:cubicBezTo>
                  <a:lnTo>
                    <a:pt x="45" y="396"/>
                  </a:lnTo>
                  <a:cubicBezTo>
                    <a:pt x="0" y="503"/>
                    <a:pt x="48" y="623"/>
                    <a:pt x="154" y="667"/>
                  </a:cubicBezTo>
                  <a:cubicBezTo>
                    <a:pt x="180" y="678"/>
                    <a:pt x="207" y="684"/>
                    <a:pt x="234" y="684"/>
                  </a:cubicBezTo>
                  <a:cubicBezTo>
                    <a:pt x="313" y="684"/>
                    <a:pt x="388" y="637"/>
                    <a:pt x="422" y="558"/>
                  </a:cubicBezTo>
                  <a:lnTo>
                    <a:pt x="538" y="287"/>
                  </a:lnTo>
                  <a:cubicBezTo>
                    <a:pt x="607" y="125"/>
                    <a:pt x="473" y="0"/>
                    <a:pt x="34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4695;p14">
              <a:extLst>
                <a:ext uri="{FF2B5EF4-FFF2-40B4-BE49-F238E27FC236}">
                  <a16:creationId xmlns:a16="http://schemas.microsoft.com/office/drawing/2014/main" id="{CBCE6F00-F033-490B-9A32-ADF6E6503D5C}"/>
                </a:ext>
              </a:extLst>
            </p:cNvPr>
            <p:cNvSpPr/>
            <p:nvPr/>
          </p:nvSpPr>
          <p:spPr>
            <a:xfrm>
              <a:off x="5907983" y="2354472"/>
              <a:ext cx="16031" cy="17970"/>
            </a:xfrm>
            <a:custGeom>
              <a:avLst/>
              <a:gdLst/>
              <a:ahLst/>
              <a:cxnLst/>
              <a:rect l="l" t="t" r="r" b="b"/>
              <a:pathLst>
                <a:path w="612" h="686" extrusionOk="0">
                  <a:moveTo>
                    <a:pt x="263" y="1"/>
                  </a:moveTo>
                  <a:cubicBezTo>
                    <a:pt x="133" y="1"/>
                    <a:pt x="1" y="122"/>
                    <a:pt x="66" y="285"/>
                  </a:cubicBezTo>
                  <a:lnTo>
                    <a:pt x="176" y="556"/>
                  </a:lnTo>
                  <a:cubicBezTo>
                    <a:pt x="207" y="634"/>
                    <a:pt x="282" y="686"/>
                    <a:pt x="368" y="686"/>
                  </a:cubicBezTo>
                  <a:cubicBezTo>
                    <a:pt x="512" y="682"/>
                    <a:pt x="611" y="538"/>
                    <a:pt x="556" y="401"/>
                  </a:cubicBezTo>
                  <a:lnTo>
                    <a:pt x="447" y="131"/>
                  </a:lnTo>
                  <a:cubicBezTo>
                    <a:pt x="410" y="39"/>
                    <a:pt x="337" y="1"/>
                    <a:pt x="263"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4696;p14">
              <a:extLst>
                <a:ext uri="{FF2B5EF4-FFF2-40B4-BE49-F238E27FC236}">
                  <a16:creationId xmlns:a16="http://schemas.microsoft.com/office/drawing/2014/main" id="{75F5925F-D85A-4BA3-8F55-2C5E8DB99692}"/>
                </a:ext>
              </a:extLst>
            </p:cNvPr>
            <p:cNvSpPr/>
            <p:nvPr/>
          </p:nvSpPr>
          <p:spPr>
            <a:xfrm>
              <a:off x="5999194" y="2579041"/>
              <a:ext cx="15717" cy="17996"/>
            </a:xfrm>
            <a:custGeom>
              <a:avLst/>
              <a:gdLst/>
              <a:ahLst/>
              <a:cxnLst/>
              <a:rect l="l" t="t" r="r" b="b"/>
              <a:pathLst>
                <a:path w="600" h="687" extrusionOk="0">
                  <a:moveTo>
                    <a:pt x="232" y="1"/>
                  </a:moveTo>
                  <a:cubicBezTo>
                    <a:pt x="207" y="1"/>
                    <a:pt x="183" y="5"/>
                    <a:pt x="159" y="15"/>
                  </a:cubicBezTo>
                  <a:lnTo>
                    <a:pt x="159" y="18"/>
                  </a:lnTo>
                  <a:cubicBezTo>
                    <a:pt x="52" y="59"/>
                    <a:pt x="1" y="179"/>
                    <a:pt x="45" y="282"/>
                  </a:cubicBezTo>
                  <a:lnTo>
                    <a:pt x="155" y="556"/>
                  </a:lnTo>
                  <a:cubicBezTo>
                    <a:pt x="191" y="648"/>
                    <a:pt x="263" y="686"/>
                    <a:pt x="336" y="686"/>
                  </a:cubicBezTo>
                  <a:cubicBezTo>
                    <a:pt x="466" y="686"/>
                    <a:pt x="599" y="564"/>
                    <a:pt x="536" y="402"/>
                  </a:cubicBezTo>
                  <a:lnTo>
                    <a:pt x="422" y="131"/>
                  </a:lnTo>
                  <a:cubicBezTo>
                    <a:pt x="391" y="50"/>
                    <a:pt x="313" y="1"/>
                    <a:pt x="23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4697;p14">
              <a:extLst>
                <a:ext uri="{FF2B5EF4-FFF2-40B4-BE49-F238E27FC236}">
                  <a16:creationId xmlns:a16="http://schemas.microsoft.com/office/drawing/2014/main" id="{30EA32D5-BAF9-409D-8FEF-F1D81EFFC54F}"/>
                </a:ext>
              </a:extLst>
            </p:cNvPr>
            <p:cNvSpPr/>
            <p:nvPr/>
          </p:nvSpPr>
          <p:spPr>
            <a:xfrm>
              <a:off x="6062664" y="2423574"/>
              <a:ext cx="22502" cy="13674"/>
            </a:xfrm>
            <a:custGeom>
              <a:avLst/>
              <a:gdLst/>
              <a:ahLst/>
              <a:cxnLst/>
              <a:rect l="l" t="t" r="r" b="b"/>
              <a:pathLst>
                <a:path w="859" h="522" extrusionOk="0">
                  <a:moveTo>
                    <a:pt x="568" y="1"/>
                  </a:moveTo>
                  <a:cubicBezTo>
                    <a:pt x="542" y="1"/>
                    <a:pt x="514" y="6"/>
                    <a:pt x="484" y="18"/>
                  </a:cubicBezTo>
                  <a:lnTo>
                    <a:pt x="210" y="128"/>
                  </a:lnTo>
                  <a:cubicBezTo>
                    <a:pt x="1" y="210"/>
                    <a:pt x="62" y="522"/>
                    <a:pt x="289" y="522"/>
                  </a:cubicBezTo>
                  <a:cubicBezTo>
                    <a:pt x="313" y="522"/>
                    <a:pt x="340" y="518"/>
                    <a:pt x="364" y="508"/>
                  </a:cubicBezTo>
                  <a:lnTo>
                    <a:pt x="638" y="399"/>
                  </a:lnTo>
                  <a:cubicBezTo>
                    <a:pt x="859" y="308"/>
                    <a:pt x="767" y="1"/>
                    <a:pt x="568"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 name="Google Shape;4698;p14">
              <a:extLst>
                <a:ext uri="{FF2B5EF4-FFF2-40B4-BE49-F238E27FC236}">
                  <a16:creationId xmlns:a16="http://schemas.microsoft.com/office/drawing/2014/main" id="{9A0889F1-FBF2-4292-A709-90249CFDAF27}"/>
                </a:ext>
              </a:extLst>
            </p:cNvPr>
            <p:cNvSpPr/>
            <p:nvPr/>
          </p:nvSpPr>
          <p:spPr>
            <a:xfrm>
              <a:off x="5837675" y="2514235"/>
              <a:ext cx="22999" cy="13752"/>
            </a:xfrm>
            <a:custGeom>
              <a:avLst/>
              <a:gdLst/>
              <a:ahLst/>
              <a:cxnLst/>
              <a:rect l="l" t="t" r="r" b="b"/>
              <a:pathLst>
                <a:path w="878" h="525" extrusionOk="0">
                  <a:moveTo>
                    <a:pt x="584" y="1"/>
                  </a:moveTo>
                  <a:cubicBezTo>
                    <a:pt x="557" y="1"/>
                    <a:pt x="529" y="6"/>
                    <a:pt x="499" y="18"/>
                  </a:cubicBezTo>
                  <a:lnTo>
                    <a:pt x="225" y="128"/>
                  </a:lnTo>
                  <a:cubicBezTo>
                    <a:pt x="0" y="216"/>
                    <a:pt x="96" y="525"/>
                    <a:pt x="297" y="525"/>
                  </a:cubicBezTo>
                  <a:cubicBezTo>
                    <a:pt x="323" y="525"/>
                    <a:pt x="350" y="520"/>
                    <a:pt x="379" y="508"/>
                  </a:cubicBezTo>
                  <a:lnTo>
                    <a:pt x="653" y="395"/>
                  </a:lnTo>
                  <a:cubicBezTo>
                    <a:pt x="877" y="307"/>
                    <a:pt x="783" y="1"/>
                    <a:pt x="584"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 name="Grupo 1">
            <a:extLst>
              <a:ext uri="{FF2B5EF4-FFF2-40B4-BE49-F238E27FC236}">
                <a16:creationId xmlns:a16="http://schemas.microsoft.com/office/drawing/2014/main" id="{2105CF4C-84FB-4233-8401-AAAC29F813B9}"/>
              </a:ext>
            </a:extLst>
          </p:cNvPr>
          <p:cNvGrpSpPr/>
          <p:nvPr/>
        </p:nvGrpSpPr>
        <p:grpSpPr>
          <a:xfrm>
            <a:off x="737451" y="1885813"/>
            <a:ext cx="485784" cy="394496"/>
            <a:chOff x="1783599" y="2253068"/>
            <a:chExt cx="485784" cy="394496"/>
          </a:xfrm>
        </p:grpSpPr>
        <p:sp>
          <p:nvSpPr>
            <p:cNvPr id="44" name="Google Shape;4835;p14">
              <a:extLst>
                <a:ext uri="{FF2B5EF4-FFF2-40B4-BE49-F238E27FC236}">
                  <a16:creationId xmlns:a16="http://schemas.microsoft.com/office/drawing/2014/main" id="{4E5DE253-13F0-4CF4-A6A2-85AE1090406F}"/>
                </a:ext>
              </a:extLst>
            </p:cNvPr>
            <p:cNvSpPr/>
            <p:nvPr/>
          </p:nvSpPr>
          <p:spPr>
            <a:xfrm>
              <a:off x="1790694" y="2290637"/>
              <a:ext cx="471594" cy="349831"/>
            </a:xfrm>
            <a:custGeom>
              <a:avLst/>
              <a:gdLst/>
              <a:ahLst/>
              <a:cxnLst/>
              <a:rect l="l" t="t" r="r" b="b"/>
              <a:pathLst>
                <a:path w="17084" h="12673" extrusionOk="0">
                  <a:moveTo>
                    <a:pt x="16264" y="0"/>
                  </a:moveTo>
                  <a:cubicBezTo>
                    <a:pt x="16262" y="0"/>
                    <a:pt x="16260" y="0"/>
                    <a:pt x="16258" y="0"/>
                  </a:cubicBezTo>
                  <a:lnTo>
                    <a:pt x="827" y="0"/>
                  </a:lnTo>
                  <a:cubicBezTo>
                    <a:pt x="371" y="0"/>
                    <a:pt x="1" y="370"/>
                    <a:pt x="1" y="826"/>
                  </a:cubicBezTo>
                  <a:lnTo>
                    <a:pt x="1" y="11847"/>
                  </a:lnTo>
                  <a:cubicBezTo>
                    <a:pt x="1" y="12303"/>
                    <a:pt x="371" y="12673"/>
                    <a:pt x="827" y="12673"/>
                  </a:cubicBezTo>
                  <a:lnTo>
                    <a:pt x="16258" y="12673"/>
                  </a:lnTo>
                  <a:cubicBezTo>
                    <a:pt x="16713" y="12673"/>
                    <a:pt x="17083" y="12303"/>
                    <a:pt x="17083" y="11847"/>
                  </a:cubicBezTo>
                  <a:lnTo>
                    <a:pt x="17083" y="826"/>
                  </a:lnTo>
                  <a:cubicBezTo>
                    <a:pt x="17083" y="369"/>
                    <a:pt x="16717" y="0"/>
                    <a:pt x="16264" y="0"/>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4836;p14">
              <a:extLst>
                <a:ext uri="{FF2B5EF4-FFF2-40B4-BE49-F238E27FC236}">
                  <a16:creationId xmlns:a16="http://schemas.microsoft.com/office/drawing/2014/main" id="{F25A4B43-8C8C-4E6E-9203-0DAE8AA49A0C}"/>
                </a:ext>
              </a:extLst>
            </p:cNvPr>
            <p:cNvSpPr/>
            <p:nvPr/>
          </p:nvSpPr>
          <p:spPr>
            <a:xfrm>
              <a:off x="1790694" y="2290637"/>
              <a:ext cx="471512" cy="45630"/>
            </a:xfrm>
            <a:custGeom>
              <a:avLst/>
              <a:gdLst/>
              <a:ahLst/>
              <a:cxnLst/>
              <a:rect l="l" t="t" r="r" b="b"/>
              <a:pathLst>
                <a:path w="17081" h="1653" extrusionOk="0">
                  <a:moveTo>
                    <a:pt x="827" y="0"/>
                  </a:moveTo>
                  <a:cubicBezTo>
                    <a:pt x="371" y="0"/>
                    <a:pt x="1" y="370"/>
                    <a:pt x="1" y="826"/>
                  </a:cubicBezTo>
                  <a:lnTo>
                    <a:pt x="1" y="1652"/>
                  </a:lnTo>
                  <a:lnTo>
                    <a:pt x="17080" y="1652"/>
                  </a:lnTo>
                  <a:lnTo>
                    <a:pt x="17080" y="826"/>
                  </a:lnTo>
                  <a:cubicBezTo>
                    <a:pt x="17080" y="370"/>
                    <a:pt x="16713" y="0"/>
                    <a:pt x="16258" y="0"/>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4837;p14">
              <a:extLst>
                <a:ext uri="{FF2B5EF4-FFF2-40B4-BE49-F238E27FC236}">
                  <a16:creationId xmlns:a16="http://schemas.microsoft.com/office/drawing/2014/main" id="{08AAE9D1-8849-447E-861B-4016792B9DD9}"/>
                </a:ext>
              </a:extLst>
            </p:cNvPr>
            <p:cNvSpPr/>
            <p:nvPr/>
          </p:nvSpPr>
          <p:spPr>
            <a:xfrm>
              <a:off x="1813496" y="2290637"/>
              <a:ext cx="76077" cy="38039"/>
            </a:xfrm>
            <a:custGeom>
              <a:avLst/>
              <a:gdLst/>
              <a:ahLst/>
              <a:cxnLst/>
              <a:rect l="l" t="t" r="r" b="b"/>
              <a:pathLst>
                <a:path w="2756" h="1378" extrusionOk="0">
                  <a:moveTo>
                    <a:pt x="1" y="0"/>
                  </a:moveTo>
                  <a:lnTo>
                    <a:pt x="1" y="275"/>
                  </a:lnTo>
                  <a:cubicBezTo>
                    <a:pt x="1" y="881"/>
                    <a:pt x="494" y="1375"/>
                    <a:pt x="1104" y="1378"/>
                  </a:cubicBezTo>
                  <a:lnTo>
                    <a:pt x="1652" y="1378"/>
                  </a:lnTo>
                  <a:cubicBezTo>
                    <a:pt x="2262" y="1375"/>
                    <a:pt x="2756" y="885"/>
                    <a:pt x="2756" y="275"/>
                  </a:cubicBezTo>
                  <a:lnTo>
                    <a:pt x="2756" y="0"/>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4838;p14">
              <a:extLst>
                <a:ext uri="{FF2B5EF4-FFF2-40B4-BE49-F238E27FC236}">
                  <a16:creationId xmlns:a16="http://schemas.microsoft.com/office/drawing/2014/main" id="{44A77ABA-D94D-4D75-9E9F-6DD097E1CF71}"/>
                </a:ext>
              </a:extLst>
            </p:cNvPr>
            <p:cNvSpPr/>
            <p:nvPr/>
          </p:nvSpPr>
          <p:spPr>
            <a:xfrm>
              <a:off x="2163409" y="2290637"/>
              <a:ext cx="76077" cy="38039"/>
            </a:xfrm>
            <a:custGeom>
              <a:avLst/>
              <a:gdLst/>
              <a:ahLst/>
              <a:cxnLst/>
              <a:rect l="l" t="t" r="r" b="b"/>
              <a:pathLst>
                <a:path w="2756" h="1378" extrusionOk="0">
                  <a:moveTo>
                    <a:pt x="0" y="0"/>
                  </a:moveTo>
                  <a:lnTo>
                    <a:pt x="0" y="275"/>
                  </a:lnTo>
                  <a:cubicBezTo>
                    <a:pt x="0" y="881"/>
                    <a:pt x="490" y="1375"/>
                    <a:pt x="1100" y="1378"/>
                  </a:cubicBezTo>
                  <a:lnTo>
                    <a:pt x="1652" y="1378"/>
                  </a:lnTo>
                  <a:cubicBezTo>
                    <a:pt x="2259" y="1378"/>
                    <a:pt x="2752" y="885"/>
                    <a:pt x="2756" y="275"/>
                  </a:cubicBezTo>
                  <a:lnTo>
                    <a:pt x="2756" y="0"/>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4839;p14">
              <a:extLst>
                <a:ext uri="{FF2B5EF4-FFF2-40B4-BE49-F238E27FC236}">
                  <a16:creationId xmlns:a16="http://schemas.microsoft.com/office/drawing/2014/main" id="{573BE5FE-E4E0-4C76-8CD7-4D8296C9BDED}"/>
                </a:ext>
              </a:extLst>
            </p:cNvPr>
            <p:cNvSpPr/>
            <p:nvPr/>
          </p:nvSpPr>
          <p:spPr>
            <a:xfrm>
              <a:off x="1836297" y="2260162"/>
              <a:ext cx="30502" cy="45630"/>
            </a:xfrm>
            <a:custGeom>
              <a:avLst/>
              <a:gdLst/>
              <a:ahLst/>
              <a:cxnLst/>
              <a:rect l="l" t="t" r="r" b="b"/>
              <a:pathLst>
                <a:path w="1105" h="1653" extrusionOk="0">
                  <a:moveTo>
                    <a:pt x="278" y="1"/>
                  </a:moveTo>
                  <a:cubicBezTo>
                    <a:pt x="124" y="1"/>
                    <a:pt x="1" y="124"/>
                    <a:pt x="1" y="275"/>
                  </a:cubicBezTo>
                  <a:lnTo>
                    <a:pt x="1" y="1379"/>
                  </a:lnTo>
                  <a:cubicBezTo>
                    <a:pt x="1" y="1529"/>
                    <a:pt x="124" y="1653"/>
                    <a:pt x="278" y="1653"/>
                  </a:cubicBezTo>
                  <a:lnTo>
                    <a:pt x="826" y="1653"/>
                  </a:lnTo>
                  <a:cubicBezTo>
                    <a:pt x="981" y="1653"/>
                    <a:pt x="1104" y="1529"/>
                    <a:pt x="1104" y="1379"/>
                  </a:cubicBezTo>
                  <a:lnTo>
                    <a:pt x="1104" y="275"/>
                  </a:lnTo>
                  <a:cubicBezTo>
                    <a:pt x="1104" y="124"/>
                    <a:pt x="981" y="1"/>
                    <a:pt x="826" y="1"/>
                  </a:cubicBezTo>
                  <a:close/>
                </a:path>
              </a:pathLst>
            </a:custGeom>
            <a:solidFill>
              <a:srgbClr val="DCE3E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4840;p14">
              <a:extLst>
                <a:ext uri="{FF2B5EF4-FFF2-40B4-BE49-F238E27FC236}">
                  <a16:creationId xmlns:a16="http://schemas.microsoft.com/office/drawing/2014/main" id="{EE69B2C5-909C-4118-A7F8-DFDA4476B7EA}"/>
                </a:ext>
              </a:extLst>
            </p:cNvPr>
            <p:cNvSpPr/>
            <p:nvPr/>
          </p:nvSpPr>
          <p:spPr>
            <a:xfrm>
              <a:off x="1836297" y="2260162"/>
              <a:ext cx="30502" cy="22829"/>
            </a:xfrm>
            <a:custGeom>
              <a:avLst/>
              <a:gdLst/>
              <a:ahLst/>
              <a:cxnLst/>
              <a:rect l="l" t="t" r="r" b="b"/>
              <a:pathLst>
                <a:path w="1105" h="827" extrusionOk="0">
                  <a:moveTo>
                    <a:pt x="278" y="1"/>
                  </a:moveTo>
                  <a:cubicBezTo>
                    <a:pt x="124" y="1"/>
                    <a:pt x="1" y="124"/>
                    <a:pt x="1" y="275"/>
                  </a:cubicBezTo>
                  <a:lnTo>
                    <a:pt x="1" y="827"/>
                  </a:lnTo>
                  <a:lnTo>
                    <a:pt x="1104" y="827"/>
                  </a:lnTo>
                  <a:lnTo>
                    <a:pt x="1104" y="275"/>
                  </a:lnTo>
                  <a:cubicBezTo>
                    <a:pt x="1104" y="124"/>
                    <a:pt x="981" y="1"/>
                    <a:pt x="826" y="1"/>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4841;p14">
              <a:extLst>
                <a:ext uri="{FF2B5EF4-FFF2-40B4-BE49-F238E27FC236}">
                  <a16:creationId xmlns:a16="http://schemas.microsoft.com/office/drawing/2014/main" id="{F1634A13-DB34-4B94-9632-1713E4BD503A}"/>
                </a:ext>
              </a:extLst>
            </p:cNvPr>
            <p:cNvSpPr/>
            <p:nvPr/>
          </p:nvSpPr>
          <p:spPr>
            <a:xfrm>
              <a:off x="2186211" y="2260162"/>
              <a:ext cx="30393" cy="45630"/>
            </a:xfrm>
            <a:custGeom>
              <a:avLst/>
              <a:gdLst/>
              <a:ahLst/>
              <a:cxnLst/>
              <a:rect l="l" t="t" r="r" b="b"/>
              <a:pathLst>
                <a:path w="1101" h="1653" extrusionOk="0">
                  <a:moveTo>
                    <a:pt x="274" y="1"/>
                  </a:moveTo>
                  <a:cubicBezTo>
                    <a:pt x="120" y="1"/>
                    <a:pt x="0" y="124"/>
                    <a:pt x="0" y="275"/>
                  </a:cubicBezTo>
                  <a:lnTo>
                    <a:pt x="0" y="1379"/>
                  </a:lnTo>
                  <a:cubicBezTo>
                    <a:pt x="0" y="1529"/>
                    <a:pt x="120" y="1653"/>
                    <a:pt x="274" y="1653"/>
                  </a:cubicBezTo>
                  <a:lnTo>
                    <a:pt x="826" y="1653"/>
                  </a:lnTo>
                  <a:cubicBezTo>
                    <a:pt x="977" y="1653"/>
                    <a:pt x="1100" y="1529"/>
                    <a:pt x="1100" y="1379"/>
                  </a:cubicBezTo>
                  <a:lnTo>
                    <a:pt x="1100" y="275"/>
                  </a:lnTo>
                  <a:cubicBezTo>
                    <a:pt x="1100" y="124"/>
                    <a:pt x="977" y="1"/>
                    <a:pt x="826" y="1"/>
                  </a:cubicBezTo>
                  <a:close/>
                </a:path>
              </a:pathLst>
            </a:custGeom>
            <a:solidFill>
              <a:srgbClr val="DCE3E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4842;p14">
              <a:extLst>
                <a:ext uri="{FF2B5EF4-FFF2-40B4-BE49-F238E27FC236}">
                  <a16:creationId xmlns:a16="http://schemas.microsoft.com/office/drawing/2014/main" id="{5A676D7B-AD4B-4495-9020-0A410E2C601B}"/>
                </a:ext>
              </a:extLst>
            </p:cNvPr>
            <p:cNvSpPr/>
            <p:nvPr/>
          </p:nvSpPr>
          <p:spPr>
            <a:xfrm>
              <a:off x="2186211" y="2260162"/>
              <a:ext cx="30475" cy="22829"/>
            </a:xfrm>
            <a:custGeom>
              <a:avLst/>
              <a:gdLst/>
              <a:ahLst/>
              <a:cxnLst/>
              <a:rect l="l" t="t" r="r" b="b"/>
              <a:pathLst>
                <a:path w="1104" h="827" extrusionOk="0">
                  <a:moveTo>
                    <a:pt x="274" y="1"/>
                  </a:moveTo>
                  <a:cubicBezTo>
                    <a:pt x="124" y="1"/>
                    <a:pt x="0" y="124"/>
                    <a:pt x="0" y="275"/>
                  </a:cubicBezTo>
                  <a:lnTo>
                    <a:pt x="0" y="827"/>
                  </a:lnTo>
                  <a:lnTo>
                    <a:pt x="1104" y="827"/>
                  </a:lnTo>
                  <a:lnTo>
                    <a:pt x="1104" y="275"/>
                  </a:lnTo>
                  <a:cubicBezTo>
                    <a:pt x="1104" y="124"/>
                    <a:pt x="980" y="1"/>
                    <a:pt x="826" y="1"/>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4843;p14">
              <a:extLst>
                <a:ext uri="{FF2B5EF4-FFF2-40B4-BE49-F238E27FC236}">
                  <a16:creationId xmlns:a16="http://schemas.microsoft.com/office/drawing/2014/main" id="{FF35100C-B312-4BAD-A4E0-E1E67574A968}"/>
                </a:ext>
              </a:extLst>
            </p:cNvPr>
            <p:cNvSpPr/>
            <p:nvPr/>
          </p:nvSpPr>
          <p:spPr>
            <a:xfrm>
              <a:off x="1790694" y="2336241"/>
              <a:ext cx="471512" cy="22801"/>
            </a:xfrm>
            <a:custGeom>
              <a:avLst/>
              <a:gdLst/>
              <a:ahLst/>
              <a:cxnLst/>
              <a:rect l="l" t="t" r="r" b="b"/>
              <a:pathLst>
                <a:path w="17081" h="826" extrusionOk="0">
                  <a:moveTo>
                    <a:pt x="1" y="0"/>
                  </a:moveTo>
                  <a:lnTo>
                    <a:pt x="1" y="826"/>
                  </a:lnTo>
                  <a:lnTo>
                    <a:pt x="17080" y="826"/>
                  </a:lnTo>
                  <a:lnTo>
                    <a:pt x="17080" y="0"/>
                  </a:ln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4844;p14">
              <a:extLst>
                <a:ext uri="{FF2B5EF4-FFF2-40B4-BE49-F238E27FC236}">
                  <a16:creationId xmlns:a16="http://schemas.microsoft.com/office/drawing/2014/main" id="{5C9F9339-C461-4B7D-BDF0-EFC5B6B8493D}"/>
                </a:ext>
              </a:extLst>
            </p:cNvPr>
            <p:cNvSpPr/>
            <p:nvPr/>
          </p:nvSpPr>
          <p:spPr>
            <a:xfrm>
              <a:off x="1783599" y="2253068"/>
              <a:ext cx="485784" cy="394496"/>
            </a:xfrm>
            <a:custGeom>
              <a:avLst/>
              <a:gdLst/>
              <a:ahLst/>
              <a:cxnLst/>
              <a:rect l="l" t="t" r="r" b="b"/>
              <a:pathLst>
                <a:path w="17598" h="14291" extrusionOk="0">
                  <a:moveTo>
                    <a:pt x="2739" y="515"/>
                  </a:moveTo>
                  <a:cubicBezTo>
                    <a:pt x="2746" y="515"/>
                    <a:pt x="2756" y="525"/>
                    <a:pt x="2756" y="532"/>
                  </a:cubicBezTo>
                  <a:lnTo>
                    <a:pt x="2756" y="1636"/>
                  </a:lnTo>
                  <a:cubicBezTo>
                    <a:pt x="2756" y="1646"/>
                    <a:pt x="2746" y="1653"/>
                    <a:pt x="2739" y="1653"/>
                  </a:cubicBezTo>
                  <a:lnTo>
                    <a:pt x="2187" y="1653"/>
                  </a:lnTo>
                  <a:cubicBezTo>
                    <a:pt x="2177" y="1653"/>
                    <a:pt x="2170" y="1646"/>
                    <a:pt x="2170" y="1636"/>
                  </a:cubicBezTo>
                  <a:lnTo>
                    <a:pt x="2170" y="532"/>
                  </a:lnTo>
                  <a:cubicBezTo>
                    <a:pt x="2170" y="525"/>
                    <a:pt x="2177" y="515"/>
                    <a:pt x="2187" y="515"/>
                  </a:cubicBezTo>
                  <a:close/>
                  <a:moveTo>
                    <a:pt x="15411" y="515"/>
                  </a:moveTo>
                  <a:cubicBezTo>
                    <a:pt x="15421" y="515"/>
                    <a:pt x="15428" y="525"/>
                    <a:pt x="15428" y="532"/>
                  </a:cubicBezTo>
                  <a:lnTo>
                    <a:pt x="15428" y="1636"/>
                  </a:lnTo>
                  <a:cubicBezTo>
                    <a:pt x="15428" y="1646"/>
                    <a:pt x="15421" y="1653"/>
                    <a:pt x="15411" y="1653"/>
                  </a:cubicBezTo>
                  <a:lnTo>
                    <a:pt x="14859" y="1653"/>
                  </a:lnTo>
                  <a:cubicBezTo>
                    <a:pt x="14849" y="1653"/>
                    <a:pt x="14842" y="1646"/>
                    <a:pt x="14842" y="1636"/>
                  </a:cubicBezTo>
                  <a:lnTo>
                    <a:pt x="14842" y="532"/>
                  </a:lnTo>
                  <a:cubicBezTo>
                    <a:pt x="14842" y="525"/>
                    <a:pt x="14849" y="515"/>
                    <a:pt x="14859" y="515"/>
                  </a:cubicBezTo>
                  <a:close/>
                  <a:moveTo>
                    <a:pt x="16515" y="1618"/>
                  </a:moveTo>
                  <a:cubicBezTo>
                    <a:pt x="16826" y="1618"/>
                    <a:pt x="17080" y="1872"/>
                    <a:pt x="17083" y="2187"/>
                  </a:cubicBezTo>
                  <a:lnTo>
                    <a:pt x="17083" y="13208"/>
                  </a:lnTo>
                  <a:cubicBezTo>
                    <a:pt x="17080" y="13520"/>
                    <a:pt x="16826" y="13777"/>
                    <a:pt x="16515" y="13777"/>
                  </a:cubicBezTo>
                  <a:lnTo>
                    <a:pt x="1084" y="13777"/>
                  </a:lnTo>
                  <a:cubicBezTo>
                    <a:pt x="768" y="13777"/>
                    <a:pt x="515" y="13520"/>
                    <a:pt x="515" y="13208"/>
                  </a:cubicBezTo>
                  <a:lnTo>
                    <a:pt x="515" y="2187"/>
                  </a:lnTo>
                  <a:cubicBezTo>
                    <a:pt x="515" y="1872"/>
                    <a:pt x="768" y="1618"/>
                    <a:pt x="1084" y="1618"/>
                  </a:cubicBezTo>
                  <a:lnTo>
                    <a:pt x="1653" y="1618"/>
                  </a:lnTo>
                  <a:lnTo>
                    <a:pt x="1653" y="1636"/>
                  </a:lnTo>
                  <a:cubicBezTo>
                    <a:pt x="1653" y="1930"/>
                    <a:pt x="1892" y="2167"/>
                    <a:pt x="2187" y="2170"/>
                  </a:cubicBezTo>
                  <a:lnTo>
                    <a:pt x="2735" y="2170"/>
                  </a:lnTo>
                  <a:cubicBezTo>
                    <a:pt x="3030" y="2167"/>
                    <a:pt x="3270" y="1930"/>
                    <a:pt x="3270" y="1636"/>
                  </a:cubicBezTo>
                  <a:lnTo>
                    <a:pt x="3270" y="1618"/>
                  </a:lnTo>
                  <a:lnTo>
                    <a:pt x="14325" y="1618"/>
                  </a:lnTo>
                  <a:lnTo>
                    <a:pt x="14325" y="1636"/>
                  </a:lnTo>
                  <a:cubicBezTo>
                    <a:pt x="14325" y="1930"/>
                    <a:pt x="14565" y="2167"/>
                    <a:pt x="14859" y="2170"/>
                  </a:cubicBezTo>
                  <a:lnTo>
                    <a:pt x="15411" y="2170"/>
                  </a:lnTo>
                  <a:cubicBezTo>
                    <a:pt x="15706" y="2167"/>
                    <a:pt x="15942" y="1930"/>
                    <a:pt x="15942" y="1636"/>
                  </a:cubicBezTo>
                  <a:lnTo>
                    <a:pt x="15942" y="1618"/>
                  </a:lnTo>
                  <a:close/>
                  <a:moveTo>
                    <a:pt x="2187" y="1"/>
                  </a:moveTo>
                  <a:cubicBezTo>
                    <a:pt x="1892" y="1"/>
                    <a:pt x="1653" y="237"/>
                    <a:pt x="1653" y="532"/>
                  </a:cubicBezTo>
                  <a:lnTo>
                    <a:pt x="1653" y="1101"/>
                  </a:lnTo>
                  <a:lnTo>
                    <a:pt x="1084" y="1101"/>
                  </a:lnTo>
                  <a:cubicBezTo>
                    <a:pt x="484" y="1104"/>
                    <a:pt x="1" y="1588"/>
                    <a:pt x="1" y="2187"/>
                  </a:cubicBezTo>
                  <a:lnTo>
                    <a:pt x="1" y="13208"/>
                  </a:lnTo>
                  <a:cubicBezTo>
                    <a:pt x="1" y="13804"/>
                    <a:pt x="484" y="14291"/>
                    <a:pt x="1084" y="14291"/>
                  </a:cubicBezTo>
                  <a:lnTo>
                    <a:pt x="16515" y="14291"/>
                  </a:lnTo>
                  <a:cubicBezTo>
                    <a:pt x="17111" y="14291"/>
                    <a:pt x="17597" y="13804"/>
                    <a:pt x="17597" y="13208"/>
                  </a:cubicBezTo>
                  <a:lnTo>
                    <a:pt x="17597" y="2187"/>
                  </a:lnTo>
                  <a:cubicBezTo>
                    <a:pt x="17597" y="1588"/>
                    <a:pt x="17111" y="1104"/>
                    <a:pt x="16515" y="1101"/>
                  </a:cubicBezTo>
                  <a:lnTo>
                    <a:pt x="15942" y="1101"/>
                  </a:lnTo>
                  <a:lnTo>
                    <a:pt x="15942" y="532"/>
                  </a:lnTo>
                  <a:cubicBezTo>
                    <a:pt x="15942" y="237"/>
                    <a:pt x="15706" y="1"/>
                    <a:pt x="15411" y="1"/>
                  </a:cubicBezTo>
                  <a:lnTo>
                    <a:pt x="14859" y="1"/>
                  </a:lnTo>
                  <a:cubicBezTo>
                    <a:pt x="14565" y="1"/>
                    <a:pt x="14325" y="237"/>
                    <a:pt x="14325" y="532"/>
                  </a:cubicBezTo>
                  <a:lnTo>
                    <a:pt x="14325" y="1101"/>
                  </a:lnTo>
                  <a:lnTo>
                    <a:pt x="3270" y="1101"/>
                  </a:lnTo>
                  <a:lnTo>
                    <a:pt x="3270" y="532"/>
                  </a:lnTo>
                  <a:cubicBezTo>
                    <a:pt x="3270" y="237"/>
                    <a:pt x="3030" y="1"/>
                    <a:pt x="2735"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4845;p14">
              <a:extLst>
                <a:ext uri="{FF2B5EF4-FFF2-40B4-BE49-F238E27FC236}">
                  <a16:creationId xmlns:a16="http://schemas.microsoft.com/office/drawing/2014/main" id="{EA62A4D7-B4B5-43A5-8463-B3F1D9A4A8DF}"/>
                </a:ext>
              </a:extLst>
            </p:cNvPr>
            <p:cNvSpPr/>
            <p:nvPr/>
          </p:nvSpPr>
          <p:spPr>
            <a:xfrm>
              <a:off x="1813964" y="2329146"/>
              <a:ext cx="424971" cy="14216"/>
            </a:xfrm>
            <a:custGeom>
              <a:avLst/>
              <a:gdLst/>
              <a:ahLst/>
              <a:cxnLst/>
              <a:rect l="l" t="t" r="r" b="b"/>
              <a:pathLst>
                <a:path w="15395" h="515" extrusionOk="0">
                  <a:moveTo>
                    <a:pt x="258" y="0"/>
                  </a:moveTo>
                  <a:cubicBezTo>
                    <a:pt x="117" y="0"/>
                    <a:pt x="1" y="113"/>
                    <a:pt x="1" y="257"/>
                  </a:cubicBezTo>
                  <a:cubicBezTo>
                    <a:pt x="1" y="398"/>
                    <a:pt x="117" y="514"/>
                    <a:pt x="258" y="514"/>
                  </a:cubicBezTo>
                  <a:lnTo>
                    <a:pt x="15137" y="514"/>
                  </a:lnTo>
                  <a:cubicBezTo>
                    <a:pt x="15278" y="514"/>
                    <a:pt x="15394" y="398"/>
                    <a:pt x="15394" y="257"/>
                  </a:cubicBezTo>
                  <a:cubicBezTo>
                    <a:pt x="15394" y="113"/>
                    <a:pt x="15278" y="0"/>
                    <a:pt x="15137"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4846;p14">
              <a:extLst>
                <a:ext uri="{FF2B5EF4-FFF2-40B4-BE49-F238E27FC236}">
                  <a16:creationId xmlns:a16="http://schemas.microsoft.com/office/drawing/2014/main" id="{5FF19E43-25D4-48BB-B77F-73E89ADAFEAD}"/>
                </a:ext>
              </a:extLst>
            </p:cNvPr>
            <p:cNvSpPr/>
            <p:nvPr/>
          </p:nvSpPr>
          <p:spPr>
            <a:xfrm>
              <a:off x="1836876" y="2389959"/>
              <a:ext cx="59791" cy="14216"/>
            </a:xfrm>
            <a:custGeom>
              <a:avLst/>
              <a:gdLst/>
              <a:ahLst/>
              <a:cxnLst/>
              <a:rect l="l" t="t" r="r" b="b"/>
              <a:pathLst>
                <a:path w="2166" h="515" extrusionOk="0">
                  <a:moveTo>
                    <a:pt x="257" y="1"/>
                  </a:moveTo>
                  <a:cubicBezTo>
                    <a:pt x="113" y="1"/>
                    <a:pt x="0" y="117"/>
                    <a:pt x="0" y="258"/>
                  </a:cubicBezTo>
                  <a:cubicBezTo>
                    <a:pt x="0" y="401"/>
                    <a:pt x="113" y="515"/>
                    <a:pt x="257" y="515"/>
                  </a:cubicBezTo>
                  <a:lnTo>
                    <a:pt x="1909" y="515"/>
                  </a:lnTo>
                  <a:cubicBezTo>
                    <a:pt x="2049" y="515"/>
                    <a:pt x="2166" y="401"/>
                    <a:pt x="2166" y="258"/>
                  </a:cubicBezTo>
                  <a:cubicBezTo>
                    <a:pt x="2166" y="117"/>
                    <a:pt x="2049" y="1"/>
                    <a:pt x="190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4847;p14">
              <a:extLst>
                <a:ext uri="{FF2B5EF4-FFF2-40B4-BE49-F238E27FC236}">
                  <a16:creationId xmlns:a16="http://schemas.microsoft.com/office/drawing/2014/main" id="{73BB9CED-7C38-49A3-9779-10D1D4859D30}"/>
                </a:ext>
              </a:extLst>
            </p:cNvPr>
            <p:cNvSpPr/>
            <p:nvPr/>
          </p:nvSpPr>
          <p:spPr>
            <a:xfrm>
              <a:off x="1943292" y="2389959"/>
              <a:ext cx="59819" cy="14216"/>
            </a:xfrm>
            <a:custGeom>
              <a:avLst/>
              <a:gdLst/>
              <a:ahLst/>
              <a:cxnLst/>
              <a:rect l="l" t="t" r="r" b="b"/>
              <a:pathLst>
                <a:path w="2167" h="515" extrusionOk="0">
                  <a:moveTo>
                    <a:pt x="257" y="1"/>
                  </a:moveTo>
                  <a:cubicBezTo>
                    <a:pt x="117" y="1"/>
                    <a:pt x="0" y="117"/>
                    <a:pt x="0" y="258"/>
                  </a:cubicBezTo>
                  <a:cubicBezTo>
                    <a:pt x="0" y="401"/>
                    <a:pt x="117" y="515"/>
                    <a:pt x="257" y="515"/>
                  </a:cubicBezTo>
                  <a:lnTo>
                    <a:pt x="1912" y="515"/>
                  </a:lnTo>
                  <a:cubicBezTo>
                    <a:pt x="2053" y="515"/>
                    <a:pt x="2166" y="401"/>
                    <a:pt x="2166" y="258"/>
                  </a:cubicBezTo>
                  <a:cubicBezTo>
                    <a:pt x="2166" y="117"/>
                    <a:pt x="2053" y="1"/>
                    <a:pt x="191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4848;p14">
              <a:extLst>
                <a:ext uri="{FF2B5EF4-FFF2-40B4-BE49-F238E27FC236}">
                  <a16:creationId xmlns:a16="http://schemas.microsoft.com/office/drawing/2014/main" id="{EE8D4B7D-3BB5-4C82-89B1-3BDAF541DE61}"/>
                </a:ext>
              </a:extLst>
            </p:cNvPr>
            <p:cNvSpPr/>
            <p:nvPr/>
          </p:nvSpPr>
          <p:spPr>
            <a:xfrm>
              <a:off x="2156233" y="2389959"/>
              <a:ext cx="59902" cy="14216"/>
            </a:xfrm>
            <a:custGeom>
              <a:avLst/>
              <a:gdLst/>
              <a:ahLst/>
              <a:cxnLst/>
              <a:rect l="l" t="t" r="r" b="b"/>
              <a:pathLst>
                <a:path w="2170" h="515" extrusionOk="0">
                  <a:moveTo>
                    <a:pt x="257" y="1"/>
                  </a:moveTo>
                  <a:cubicBezTo>
                    <a:pt x="117" y="1"/>
                    <a:pt x="0" y="117"/>
                    <a:pt x="0" y="258"/>
                  </a:cubicBezTo>
                  <a:cubicBezTo>
                    <a:pt x="0" y="401"/>
                    <a:pt x="117" y="515"/>
                    <a:pt x="257" y="515"/>
                  </a:cubicBezTo>
                  <a:lnTo>
                    <a:pt x="1912" y="515"/>
                  </a:lnTo>
                  <a:cubicBezTo>
                    <a:pt x="2053" y="515"/>
                    <a:pt x="2169" y="401"/>
                    <a:pt x="2169" y="258"/>
                  </a:cubicBezTo>
                  <a:cubicBezTo>
                    <a:pt x="2169" y="117"/>
                    <a:pt x="2053" y="1"/>
                    <a:pt x="191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4849;p14">
              <a:extLst>
                <a:ext uri="{FF2B5EF4-FFF2-40B4-BE49-F238E27FC236}">
                  <a16:creationId xmlns:a16="http://schemas.microsoft.com/office/drawing/2014/main" id="{35C1CAB7-E238-4F5A-93F1-8B9789475FCC}"/>
                </a:ext>
              </a:extLst>
            </p:cNvPr>
            <p:cNvSpPr/>
            <p:nvPr/>
          </p:nvSpPr>
          <p:spPr>
            <a:xfrm>
              <a:off x="1836876" y="2450881"/>
              <a:ext cx="59791" cy="14216"/>
            </a:xfrm>
            <a:custGeom>
              <a:avLst/>
              <a:gdLst/>
              <a:ahLst/>
              <a:cxnLst/>
              <a:rect l="l" t="t" r="r" b="b"/>
              <a:pathLst>
                <a:path w="2166" h="515" extrusionOk="0">
                  <a:moveTo>
                    <a:pt x="257" y="0"/>
                  </a:moveTo>
                  <a:cubicBezTo>
                    <a:pt x="113" y="0"/>
                    <a:pt x="0" y="113"/>
                    <a:pt x="0" y="257"/>
                  </a:cubicBezTo>
                  <a:cubicBezTo>
                    <a:pt x="0" y="398"/>
                    <a:pt x="113" y="514"/>
                    <a:pt x="257" y="514"/>
                  </a:cubicBezTo>
                  <a:lnTo>
                    <a:pt x="1909" y="514"/>
                  </a:lnTo>
                  <a:cubicBezTo>
                    <a:pt x="2049" y="514"/>
                    <a:pt x="2166" y="398"/>
                    <a:pt x="2166" y="257"/>
                  </a:cubicBezTo>
                  <a:cubicBezTo>
                    <a:pt x="2166" y="113"/>
                    <a:pt x="2049" y="0"/>
                    <a:pt x="1909"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4850;p14">
              <a:extLst>
                <a:ext uri="{FF2B5EF4-FFF2-40B4-BE49-F238E27FC236}">
                  <a16:creationId xmlns:a16="http://schemas.microsoft.com/office/drawing/2014/main" id="{555B4BF9-1B12-4048-A935-B6833E37C162}"/>
                </a:ext>
              </a:extLst>
            </p:cNvPr>
            <p:cNvSpPr/>
            <p:nvPr/>
          </p:nvSpPr>
          <p:spPr>
            <a:xfrm>
              <a:off x="2049790" y="2450881"/>
              <a:ext cx="59819" cy="14216"/>
            </a:xfrm>
            <a:custGeom>
              <a:avLst/>
              <a:gdLst/>
              <a:ahLst/>
              <a:cxnLst/>
              <a:rect l="l" t="t" r="r" b="b"/>
              <a:pathLst>
                <a:path w="2167" h="515" extrusionOk="0">
                  <a:moveTo>
                    <a:pt x="258" y="0"/>
                  </a:moveTo>
                  <a:cubicBezTo>
                    <a:pt x="114" y="0"/>
                    <a:pt x="1" y="113"/>
                    <a:pt x="1" y="257"/>
                  </a:cubicBezTo>
                  <a:cubicBezTo>
                    <a:pt x="1" y="398"/>
                    <a:pt x="114" y="514"/>
                    <a:pt x="258" y="514"/>
                  </a:cubicBezTo>
                  <a:lnTo>
                    <a:pt x="1910" y="514"/>
                  </a:lnTo>
                  <a:cubicBezTo>
                    <a:pt x="2054" y="514"/>
                    <a:pt x="2167" y="398"/>
                    <a:pt x="2167" y="257"/>
                  </a:cubicBezTo>
                  <a:cubicBezTo>
                    <a:pt x="2167" y="113"/>
                    <a:pt x="2054" y="0"/>
                    <a:pt x="1910"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4851;p14">
              <a:extLst>
                <a:ext uri="{FF2B5EF4-FFF2-40B4-BE49-F238E27FC236}">
                  <a16:creationId xmlns:a16="http://schemas.microsoft.com/office/drawing/2014/main" id="{5C0B8894-F7C8-4AD6-BC1D-4C56EE2B3F01}"/>
                </a:ext>
              </a:extLst>
            </p:cNvPr>
            <p:cNvSpPr/>
            <p:nvPr/>
          </p:nvSpPr>
          <p:spPr>
            <a:xfrm>
              <a:off x="1836876" y="2511694"/>
              <a:ext cx="59791" cy="14216"/>
            </a:xfrm>
            <a:custGeom>
              <a:avLst/>
              <a:gdLst/>
              <a:ahLst/>
              <a:cxnLst/>
              <a:rect l="l" t="t" r="r" b="b"/>
              <a:pathLst>
                <a:path w="2166" h="515" extrusionOk="0">
                  <a:moveTo>
                    <a:pt x="257" y="1"/>
                  </a:moveTo>
                  <a:cubicBezTo>
                    <a:pt x="113" y="1"/>
                    <a:pt x="0" y="114"/>
                    <a:pt x="0" y="258"/>
                  </a:cubicBezTo>
                  <a:cubicBezTo>
                    <a:pt x="0" y="398"/>
                    <a:pt x="113" y="515"/>
                    <a:pt x="257" y="515"/>
                  </a:cubicBezTo>
                  <a:lnTo>
                    <a:pt x="1909" y="515"/>
                  </a:lnTo>
                  <a:cubicBezTo>
                    <a:pt x="2049" y="515"/>
                    <a:pt x="2166" y="398"/>
                    <a:pt x="2166" y="258"/>
                  </a:cubicBezTo>
                  <a:cubicBezTo>
                    <a:pt x="2166" y="114"/>
                    <a:pt x="2049" y="1"/>
                    <a:pt x="190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4852;p14">
              <a:extLst>
                <a:ext uri="{FF2B5EF4-FFF2-40B4-BE49-F238E27FC236}">
                  <a16:creationId xmlns:a16="http://schemas.microsoft.com/office/drawing/2014/main" id="{6756C74B-E3E2-4CD5-ABC2-A36C3B52A5F2}"/>
                </a:ext>
              </a:extLst>
            </p:cNvPr>
            <p:cNvSpPr/>
            <p:nvPr/>
          </p:nvSpPr>
          <p:spPr>
            <a:xfrm>
              <a:off x="1943292" y="2511611"/>
              <a:ext cx="59819" cy="14216"/>
            </a:xfrm>
            <a:custGeom>
              <a:avLst/>
              <a:gdLst/>
              <a:ahLst/>
              <a:cxnLst/>
              <a:rect l="l" t="t" r="r" b="b"/>
              <a:pathLst>
                <a:path w="2167" h="515" extrusionOk="0">
                  <a:moveTo>
                    <a:pt x="257" y="0"/>
                  </a:moveTo>
                  <a:cubicBezTo>
                    <a:pt x="117" y="0"/>
                    <a:pt x="0" y="117"/>
                    <a:pt x="0" y="257"/>
                  </a:cubicBezTo>
                  <a:cubicBezTo>
                    <a:pt x="0" y="401"/>
                    <a:pt x="117" y="514"/>
                    <a:pt x="257" y="514"/>
                  </a:cubicBezTo>
                  <a:lnTo>
                    <a:pt x="1912" y="514"/>
                  </a:lnTo>
                  <a:cubicBezTo>
                    <a:pt x="2053" y="514"/>
                    <a:pt x="2166" y="401"/>
                    <a:pt x="2166" y="257"/>
                  </a:cubicBezTo>
                  <a:cubicBezTo>
                    <a:pt x="2166" y="117"/>
                    <a:pt x="2053" y="0"/>
                    <a:pt x="19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4853;p14">
              <a:extLst>
                <a:ext uri="{FF2B5EF4-FFF2-40B4-BE49-F238E27FC236}">
                  <a16:creationId xmlns:a16="http://schemas.microsoft.com/office/drawing/2014/main" id="{5DF58074-8331-4866-A212-A0F64879E19B}"/>
                </a:ext>
              </a:extLst>
            </p:cNvPr>
            <p:cNvSpPr/>
            <p:nvPr/>
          </p:nvSpPr>
          <p:spPr>
            <a:xfrm>
              <a:off x="2156233" y="2511611"/>
              <a:ext cx="59902" cy="14216"/>
            </a:xfrm>
            <a:custGeom>
              <a:avLst/>
              <a:gdLst/>
              <a:ahLst/>
              <a:cxnLst/>
              <a:rect l="l" t="t" r="r" b="b"/>
              <a:pathLst>
                <a:path w="2170" h="515" extrusionOk="0">
                  <a:moveTo>
                    <a:pt x="257" y="0"/>
                  </a:moveTo>
                  <a:cubicBezTo>
                    <a:pt x="117" y="0"/>
                    <a:pt x="0" y="117"/>
                    <a:pt x="0" y="257"/>
                  </a:cubicBezTo>
                  <a:cubicBezTo>
                    <a:pt x="0" y="401"/>
                    <a:pt x="117" y="514"/>
                    <a:pt x="257" y="514"/>
                  </a:cubicBezTo>
                  <a:lnTo>
                    <a:pt x="1912" y="514"/>
                  </a:lnTo>
                  <a:cubicBezTo>
                    <a:pt x="2053" y="514"/>
                    <a:pt x="2169" y="401"/>
                    <a:pt x="2169" y="257"/>
                  </a:cubicBezTo>
                  <a:cubicBezTo>
                    <a:pt x="2169" y="117"/>
                    <a:pt x="2053" y="0"/>
                    <a:pt x="19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4854;p14">
              <a:extLst>
                <a:ext uri="{FF2B5EF4-FFF2-40B4-BE49-F238E27FC236}">
                  <a16:creationId xmlns:a16="http://schemas.microsoft.com/office/drawing/2014/main" id="{462CFC64-7562-417A-B646-D37FF0956598}"/>
                </a:ext>
              </a:extLst>
            </p:cNvPr>
            <p:cNvSpPr/>
            <p:nvPr/>
          </p:nvSpPr>
          <p:spPr>
            <a:xfrm>
              <a:off x="1943292" y="2572535"/>
              <a:ext cx="59819" cy="14216"/>
            </a:xfrm>
            <a:custGeom>
              <a:avLst/>
              <a:gdLst/>
              <a:ahLst/>
              <a:cxnLst/>
              <a:rect l="l" t="t" r="r" b="b"/>
              <a:pathLst>
                <a:path w="2167" h="515" extrusionOk="0">
                  <a:moveTo>
                    <a:pt x="257" y="0"/>
                  </a:moveTo>
                  <a:cubicBezTo>
                    <a:pt x="117" y="0"/>
                    <a:pt x="0" y="113"/>
                    <a:pt x="0" y="257"/>
                  </a:cubicBezTo>
                  <a:cubicBezTo>
                    <a:pt x="0" y="398"/>
                    <a:pt x="117" y="514"/>
                    <a:pt x="257" y="514"/>
                  </a:cubicBezTo>
                  <a:lnTo>
                    <a:pt x="1912" y="514"/>
                  </a:lnTo>
                  <a:cubicBezTo>
                    <a:pt x="2053" y="514"/>
                    <a:pt x="2166" y="398"/>
                    <a:pt x="2166" y="257"/>
                  </a:cubicBezTo>
                  <a:cubicBezTo>
                    <a:pt x="2166" y="113"/>
                    <a:pt x="2053" y="0"/>
                    <a:pt x="19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4855;p14">
              <a:extLst>
                <a:ext uri="{FF2B5EF4-FFF2-40B4-BE49-F238E27FC236}">
                  <a16:creationId xmlns:a16="http://schemas.microsoft.com/office/drawing/2014/main" id="{62668533-0291-443C-A942-F4665AE4298E}"/>
                </a:ext>
              </a:extLst>
            </p:cNvPr>
            <p:cNvSpPr/>
            <p:nvPr/>
          </p:nvSpPr>
          <p:spPr>
            <a:xfrm>
              <a:off x="2049790" y="2572535"/>
              <a:ext cx="59819" cy="14216"/>
            </a:xfrm>
            <a:custGeom>
              <a:avLst/>
              <a:gdLst/>
              <a:ahLst/>
              <a:cxnLst/>
              <a:rect l="l" t="t" r="r" b="b"/>
              <a:pathLst>
                <a:path w="2167" h="515" extrusionOk="0">
                  <a:moveTo>
                    <a:pt x="258" y="0"/>
                  </a:moveTo>
                  <a:cubicBezTo>
                    <a:pt x="114" y="0"/>
                    <a:pt x="1" y="113"/>
                    <a:pt x="1" y="257"/>
                  </a:cubicBezTo>
                  <a:cubicBezTo>
                    <a:pt x="1" y="398"/>
                    <a:pt x="114" y="514"/>
                    <a:pt x="258" y="514"/>
                  </a:cubicBezTo>
                  <a:lnTo>
                    <a:pt x="1910" y="514"/>
                  </a:lnTo>
                  <a:cubicBezTo>
                    <a:pt x="2054" y="514"/>
                    <a:pt x="2167" y="398"/>
                    <a:pt x="2167" y="257"/>
                  </a:cubicBezTo>
                  <a:cubicBezTo>
                    <a:pt x="2167" y="113"/>
                    <a:pt x="2054" y="0"/>
                    <a:pt x="1910"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4856;p14">
              <a:extLst>
                <a:ext uri="{FF2B5EF4-FFF2-40B4-BE49-F238E27FC236}">
                  <a16:creationId xmlns:a16="http://schemas.microsoft.com/office/drawing/2014/main" id="{79AB2855-FB67-42F9-856F-32E57F072411}"/>
                </a:ext>
              </a:extLst>
            </p:cNvPr>
            <p:cNvSpPr/>
            <p:nvPr/>
          </p:nvSpPr>
          <p:spPr>
            <a:xfrm>
              <a:off x="2156233" y="2572535"/>
              <a:ext cx="59902" cy="14216"/>
            </a:xfrm>
            <a:custGeom>
              <a:avLst/>
              <a:gdLst/>
              <a:ahLst/>
              <a:cxnLst/>
              <a:rect l="l" t="t" r="r" b="b"/>
              <a:pathLst>
                <a:path w="2170" h="515" extrusionOk="0">
                  <a:moveTo>
                    <a:pt x="257" y="0"/>
                  </a:moveTo>
                  <a:cubicBezTo>
                    <a:pt x="117" y="0"/>
                    <a:pt x="0" y="113"/>
                    <a:pt x="0" y="257"/>
                  </a:cubicBezTo>
                  <a:cubicBezTo>
                    <a:pt x="0" y="398"/>
                    <a:pt x="117" y="514"/>
                    <a:pt x="257" y="514"/>
                  </a:cubicBezTo>
                  <a:lnTo>
                    <a:pt x="1912" y="514"/>
                  </a:lnTo>
                  <a:cubicBezTo>
                    <a:pt x="2053" y="514"/>
                    <a:pt x="2169" y="398"/>
                    <a:pt x="2169" y="257"/>
                  </a:cubicBezTo>
                  <a:cubicBezTo>
                    <a:pt x="2169" y="113"/>
                    <a:pt x="2053" y="0"/>
                    <a:pt x="19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4857;p14">
              <a:extLst>
                <a:ext uri="{FF2B5EF4-FFF2-40B4-BE49-F238E27FC236}">
                  <a16:creationId xmlns:a16="http://schemas.microsoft.com/office/drawing/2014/main" id="{8AC8BF43-C6BD-4089-B694-3B0C1F9DB8C3}"/>
                </a:ext>
              </a:extLst>
            </p:cNvPr>
            <p:cNvSpPr/>
            <p:nvPr/>
          </p:nvSpPr>
          <p:spPr>
            <a:xfrm>
              <a:off x="1940200" y="2435423"/>
              <a:ext cx="66058" cy="44857"/>
            </a:xfrm>
            <a:custGeom>
              <a:avLst/>
              <a:gdLst/>
              <a:ahLst/>
              <a:cxnLst/>
              <a:rect l="l" t="t" r="r" b="b"/>
              <a:pathLst>
                <a:path w="2393" h="1625" extrusionOk="0">
                  <a:moveTo>
                    <a:pt x="2019" y="1"/>
                  </a:moveTo>
                  <a:cubicBezTo>
                    <a:pt x="1959" y="1"/>
                    <a:pt x="1896" y="24"/>
                    <a:pt x="1839" y="81"/>
                  </a:cubicBezTo>
                  <a:lnTo>
                    <a:pt x="921" y="1002"/>
                  </a:lnTo>
                  <a:lnTo>
                    <a:pt x="551" y="632"/>
                  </a:lnTo>
                  <a:cubicBezTo>
                    <a:pt x="495" y="576"/>
                    <a:pt x="432" y="552"/>
                    <a:pt x="372" y="552"/>
                  </a:cubicBezTo>
                  <a:cubicBezTo>
                    <a:pt x="172" y="552"/>
                    <a:pt x="1" y="812"/>
                    <a:pt x="188" y="999"/>
                  </a:cubicBezTo>
                  <a:lnTo>
                    <a:pt x="739" y="1547"/>
                  </a:lnTo>
                  <a:cubicBezTo>
                    <a:pt x="789" y="1599"/>
                    <a:pt x="855" y="1624"/>
                    <a:pt x="921" y="1624"/>
                  </a:cubicBezTo>
                  <a:cubicBezTo>
                    <a:pt x="987" y="1624"/>
                    <a:pt x="1053" y="1599"/>
                    <a:pt x="1103" y="1547"/>
                  </a:cubicBezTo>
                  <a:lnTo>
                    <a:pt x="2206" y="447"/>
                  </a:lnTo>
                  <a:cubicBezTo>
                    <a:pt x="2393" y="260"/>
                    <a:pt x="2220" y="1"/>
                    <a:pt x="201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4858;p14">
              <a:extLst>
                <a:ext uri="{FF2B5EF4-FFF2-40B4-BE49-F238E27FC236}">
                  <a16:creationId xmlns:a16="http://schemas.microsoft.com/office/drawing/2014/main" id="{0DB67B37-C0C7-4E77-B8AA-52BAEAE964CC}"/>
                </a:ext>
              </a:extLst>
            </p:cNvPr>
            <p:cNvSpPr/>
            <p:nvPr/>
          </p:nvSpPr>
          <p:spPr>
            <a:xfrm>
              <a:off x="2153141" y="2435423"/>
              <a:ext cx="66058" cy="44857"/>
            </a:xfrm>
            <a:custGeom>
              <a:avLst/>
              <a:gdLst/>
              <a:ahLst/>
              <a:cxnLst/>
              <a:rect l="l" t="t" r="r" b="b"/>
              <a:pathLst>
                <a:path w="2393" h="1625" extrusionOk="0">
                  <a:moveTo>
                    <a:pt x="2019" y="1"/>
                  </a:moveTo>
                  <a:cubicBezTo>
                    <a:pt x="1959" y="1"/>
                    <a:pt x="1896" y="24"/>
                    <a:pt x="1839" y="81"/>
                  </a:cubicBezTo>
                  <a:lnTo>
                    <a:pt x="1843" y="81"/>
                  </a:lnTo>
                  <a:lnTo>
                    <a:pt x="921" y="1002"/>
                  </a:lnTo>
                  <a:lnTo>
                    <a:pt x="554" y="632"/>
                  </a:lnTo>
                  <a:cubicBezTo>
                    <a:pt x="498" y="576"/>
                    <a:pt x="435" y="552"/>
                    <a:pt x="374" y="552"/>
                  </a:cubicBezTo>
                  <a:cubicBezTo>
                    <a:pt x="174" y="552"/>
                    <a:pt x="0" y="812"/>
                    <a:pt x="187" y="999"/>
                  </a:cubicBezTo>
                  <a:lnTo>
                    <a:pt x="739" y="1547"/>
                  </a:lnTo>
                  <a:cubicBezTo>
                    <a:pt x="789" y="1599"/>
                    <a:pt x="855" y="1624"/>
                    <a:pt x="921" y="1624"/>
                  </a:cubicBezTo>
                  <a:cubicBezTo>
                    <a:pt x="987" y="1624"/>
                    <a:pt x="1053" y="1599"/>
                    <a:pt x="1102" y="1547"/>
                  </a:cubicBezTo>
                  <a:lnTo>
                    <a:pt x="2206" y="447"/>
                  </a:lnTo>
                  <a:cubicBezTo>
                    <a:pt x="2393" y="260"/>
                    <a:pt x="2220" y="1"/>
                    <a:pt x="201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4859;p14">
              <a:extLst>
                <a:ext uri="{FF2B5EF4-FFF2-40B4-BE49-F238E27FC236}">
                  <a16:creationId xmlns:a16="http://schemas.microsoft.com/office/drawing/2014/main" id="{73BAB023-72C7-49CE-A91B-496521D4CD33}"/>
                </a:ext>
              </a:extLst>
            </p:cNvPr>
            <p:cNvSpPr/>
            <p:nvPr/>
          </p:nvSpPr>
          <p:spPr>
            <a:xfrm>
              <a:off x="2046725" y="2496264"/>
              <a:ext cx="66058" cy="44830"/>
            </a:xfrm>
            <a:custGeom>
              <a:avLst/>
              <a:gdLst/>
              <a:ahLst/>
              <a:cxnLst/>
              <a:rect l="l" t="t" r="r" b="b"/>
              <a:pathLst>
                <a:path w="2393" h="1624" extrusionOk="0">
                  <a:moveTo>
                    <a:pt x="2019" y="0"/>
                  </a:moveTo>
                  <a:cubicBezTo>
                    <a:pt x="1958" y="0"/>
                    <a:pt x="1895" y="24"/>
                    <a:pt x="1839" y="80"/>
                  </a:cubicBezTo>
                  <a:lnTo>
                    <a:pt x="1842" y="80"/>
                  </a:lnTo>
                  <a:lnTo>
                    <a:pt x="921" y="1002"/>
                  </a:lnTo>
                  <a:lnTo>
                    <a:pt x="554" y="632"/>
                  </a:lnTo>
                  <a:cubicBezTo>
                    <a:pt x="498" y="575"/>
                    <a:pt x="435" y="552"/>
                    <a:pt x="374" y="552"/>
                  </a:cubicBezTo>
                  <a:cubicBezTo>
                    <a:pt x="173" y="552"/>
                    <a:pt x="0" y="812"/>
                    <a:pt x="187" y="998"/>
                  </a:cubicBezTo>
                  <a:lnTo>
                    <a:pt x="739" y="1547"/>
                  </a:lnTo>
                  <a:cubicBezTo>
                    <a:pt x="789" y="1598"/>
                    <a:pt x="855" y="1624"/>
                    <a:pt x="921" y="1624"/>
                  </a:cubicBezTo>
                  <a:cubicBezTo>
                    <a:pt x="987" y="1624"/>
                    <a:pt x="1053" y="1598"/>
                    <a:pt x="1102" y="1547"/>
                  </a:cubicBezTo>
                  <a:lnTo>
                    <a:pt x="2206" y="447"/>
                  </a:lnTo>
                  <a:cubicBezTo>
                    <a:pt x="2393" y="260"/>
                    <a:pt x="2219" y="0"/>
                    <a:pt x="2019"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4860;p14">
              <a:extLst>
                <a:ext uri="{FF2B5EF4-FFF2-40B4-BE49-F238E27FC236}">
                  <a16:creationId xmlns:a16="http://schemas.microsoft.com/office/drawing/2014/main" id="{7D31DE0F-C861-4D4A-83E0-2A9CEEA7918A}"/>
                </a:ext>
              </a:extLst>
            </p:cNvPr>
            <p:cNvSpPr/>
            <p:nvPr/>
          </p:nvSpPr>
          <p:spPr>
            <a:xfrm>
              <a:off x="1833701" y="2557159"/>
              <a:ext cx="66058" cy="44802"/>
            </a:xfrm>
            <a:custGeom>
              <a:avLst/>
              <a:gdLst/>
              <a:ahLst/>
              <a:cxnLst/>
              <a:rect l="l" t="t" r="r" b="b"/>
              <a:pathLst>
                <a:path w="2393" h="1623" extrusionOk="0">
                  <a:moveTo>
                    <a:pt x="2023" y="0"/>
                  </a:moveTo>
                  <a:cubicBezTo>
                    <a:pt x="1962" y="0"/>
                    <a:pt x="1899" y="24"/>
                    <a:pt x="1842" y="81"/>
                  </a:cubicBezTo>
                  <a:lnTo>
                    <a:pt x="920" y="999"/>
                  </a:lnTo>
                  <a:lnTo>
                    <a:pt x="554" y="629"/>
                  </a:lnTo>
                  <a:cubicBezTo>
                    <a:pt x="497" y="573"/>
                    <a:pt x="434" y="549"/>
                    <a:pt x="374" y="549"/>
                  </a:cubicBezTo>
                  <a:cubicBezTo>
                    <a:pt x="173" y="549"/>
                    <a:pt x="0" y="809"/>
                    <a:pt x="187" y="996"/>
                  </a:cubicBezTo>
                  <a:lnTo>
                    <a:pt x="739" y="1548"/>
                  </a:lnTo>
                  <a:cubicBezTo>
                    <a:pt x="789" y="1597"/>
                    <a:pt x="855" y="1622"/>
                    <a:pt x="921" y="1622"/>
                  </a:cubicBezTo>
                  <a:cubicBezTo>
                    <a:pt x="987" y="1622"/>
                    <a:pt x="1054" y="1597"/>
                    <a:pt x="1106" y="1548"/>
                  </a:cubicBezTo>
                  <a:lnTo>
                    <a:pt x="2206" y="444"/>
                  </a:lnTo>
                  <a:cubicBezTo>
                    <a:pt x="2392" y="258"/>
                    <a:pt x="2222" y="0"/>
                    <a:pt x="2023"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4861;p14">
              <a:extLst>
                <a:ext uri="{FF2B5EF4-FFF2-40B4-BE49-F238E27FC236}">
                  <a16:creationId xmlns:a16="http://schemas.microsoft.com/office/drawing/2014/main" id="{A8A48793-1D02-404F-96C7-9DE8F0568532}"/>
                </a:ext>
              </a:extLst>
            </p:cNvPr>
            <p:cNvSpPr/>
            <p:nvPr/>
          </p:nvSpPr>
          <p:spPr>
            <a:xfrm>
              <a:off x="2046725" y="2374583"/>
              <a:ext cx="65947" cy="44802"/>
            </a:xfrm>
            <a:custGeom>
              <a:avLst/>
              <a:gdLst/>
              <a:ahLst/>
              <a:cxnLst/>
              <a:rect l="l" t="t" r="r" b="b"/>
              <a:pathLst>
                <a:path w="2389" h="1623" extrusionOk="0">
                  <a:moveTo>
                    <a:pt x="2019" y="1"/>
                  </a:moveTo>
                  <a:cubicBezTo>
                    <a:pt x="1959" y="1"/>
                    <a:pt x="1896" y="24"/>
                    <a:pt x="1839" y="81"/>
                  </a:cubicBezTo>
                  <a:lnTo>
                    <a:pt x="1842" y="81"/>
                  </a:lnTo>
                  <a:lnTo>
                    <a:pt x="921" y="1003"/>
                  </a:lnTo>
                  <a:lnTo>
                    <a:pt x="554" y="633"/>
                  </a:lnTo>
                  <a:cubicBezTo>
                    <a:pt x="497" y="576"/>
                    <a:pt x="434" y="552"/>
                    <a:pt x="373" y="552"/>
                  </a:cubicBezTo>
                  <a:cubicBezTo>
                    <a:pt x="173" y="552"/>
                    <a:pt x="1" y="810"/>
                    <a:pt x="187" y="996"/>
                  </a:cubicBezTo>
                  <a:lnTo>
                    <a:pt x="736" y="1548"/>
                  </a:lnTo>
                  <a:cubicBezTo>
                    <a:pt x="787" y="1598"/>
                    <a:pt x="853" y="1622"/>
                    <a:pt x="919" y="1622"/>
                  </a:cubicBezTo>
                  <a:cubicBezTo>
                    <a:pt x="985" y="1622"/>
                    <a:pt x="1051" y="1598"/>
                    <a:pt x="1102" y="1548"/>
                  </a:cubicBezTo>
                  <a:lnTo>
                    <a:pt x="2202" y="444"/>
                  </a:lnTo>
                  <a:cubicBezTo>
                    <a:pt x="2389" y="258"/>
                    <a:pt x="2219" y="1"/>
                    <a:pt x="201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 name="Grupo 2">
            <a:extLst>
              <a:ext uri="{FF2B5EF4-FFF2-40B4-BE49-F238E27FC236}">
                <a16:creationId xmlns:a16="http://schemas.microsoft.com/office/drawing/2014/main" id="{244C8FDB-E97B-4CD8-8209-EAA12D99E64C}"/>
              </a:ext>
            </a:extLst>
          </p:cNvPr>
          <p:cNvGrpSpPr/>
          <p:nvPr/>
        </p:nvGrpSpPr>
        <p:grpSpPr>
          <a:xfrm>
            <a:off x="3090462" y="1869986"/>
            <a:ext cx="409316" cy="403653"/>
            <a:chOff x="4375728" y="2260119"/>
            <a:chExt cx="401011" cy="395463"/>
          </a:xfrm>
        </p:grpSpPr>
        <p:sp>
          <p:nvSpPr>
            <p:cNvPr id="72" name="Google Shape;4946;p14">
              <a:extLst>
                <a:ext uri="{FF2B5EF4-FFF2-40B4-BE49-F238E27FC236}">
                  <a16:creationId xmlns:a16="http://schemas.microsoft.com/office/drawing/2014/main" id="{E6B4F624-A730-4136-8457-B58D42E37A2D}"/>
                </a:ext>
              </a:extLst>
            </p:cNvPr>
            <p:cNvSpPr/>
            <p:nvPr/>
          </p:nvSpPr>
          <p:spPr>
            <a:xfrm>
              <a:off x="4383209" y="2384560"/>
              <a:ext cx="175288" cy="84029"/>
            </a:xfrm>
            <a:custGeom>
              <a:avLst/>
              <a:gdLst/>
              <a:ahLst/>
              <a:cxnLst/>
              <a:rect l="l" t="t" r="r" b="b"/>
              <a:pathLst>
                <a:path w="6350" h="3044" extrusionOk="0">
                  <a:moveTo>
                    <a:pt x="6350" y="1"/>
                  </a:moveTo>
                  <a:lnTo>
                    <a:pt x="4962" y="117"/>
                  </a:lnTo>
                  <a:cubicBezTo>
                    <a:pt x="3146" y="268"/>
                    <a:pt x="1439" y="1056"/>
                    <a:pt x="151" y="2348"/>
                  </a:cubicBezTo>
                  <a:cubicBezTo>
                    <a:pt x="0" y="2499"/>
                    <a:pt x="93" y="2759"/>
                    <a:pt x="309" y="2780"/>
                  </a:cubicBezTo>
                  <a:lnTo>
                    <a:pt x="3307" y="3044"/>
                  </a:lnTo>
                  <a:lnTo>
                    <a:pt x="6350" y="1"/>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4947;p14">
              <a:extLst>
                <a:ext uri="{FF2B5EF4-FFF2-40B4-BE49-F238E27FC236}">
                  <a16:creationId xmlns:a16="http://schemas.microsoft.com/office/drawing/2014/main" id="{264D21B5-CFC1-4FC9-92BD-3125DA4BC104}"/>
                </a:ext>
              </a:extLst>
            </p:cNvPr>
            <p:cNvSpPr/>
            <p:nvPr/>
          </p:nvSpPr>
          <p:spPr>
            <a:xfrm>
              <a:off x="4566890" y="2476980"/>
              <a:ext cx="83945" cy="173108"/>
            </a:xfrm>
            <a:custGeom>
              <a:avLst/>
              <a:gdLst/>
              <a:ahLst/>
              <a:cxnLst/>
              <a:rect l="l" t="t" r="r" b="b"/>
              <a:pathLst>
                <a:path w="3041" h="6271" extrusionOk="0">
                  <a:moveTo>
                    <a:pt x="3041" y="1"/>
                  </a:moveTo>
                  <a:lnTo>
                    <a:pt x="1" y="3040"/>
                  </a:lnTo>
                  <a:lnTo>
                    <a:pt x="265" y="6039"/>
                  </a:lnTo>
                  <a:cubicBezTo>
                    <a:pt x="278" y="6182"/>
                    <a:pt x="396" y="6271"/>
                    <a:pt x="518" y="6271"/>
                  </a:cubicBezTo>
                  <a:cubicBezTo>
                    <a:pt x="581" y="6271"/>
                    <a:pt x="644" y="6247"/>
                    <a:pt x="697" y="6197"/>
                  </a:cubicBezTo>
                  <a:cubicBezTo>
                    <a:pt x="1985" y="4908"/>
                    <a:pt x="2777" y="3202"/>
                    <a:pt x="2927" y="1385"/>
                  </a:cubicBezTo>
                  <a:lnTo>
                    <a:pt x="3041" y="1"/>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4948;p14">
              <a:extLst>
                <a:ext uri="{FF2B5EF4-FFF2-40B4-BE49-F238E27FC236}">
                  <a16:creationId xmlns:a16="http://schemas.microsoft.com/office/drawing/2014/main" id="{C23D4211-8536-4999-80CB-3C96F7944FE6}"/>
                </a:ext>
              </a:extLst>
            </p:cNvPr>
            <p:cNvSpPr/>
            <p:nvPr/>
          </p:nvSpPr>
          <p:spPr>
            <a:xfrm>
              <a:off x="4383099" y="2388922"/>
              <a:ext cx="126318" cy="73428"/>
            </a:xfrm>
            <a:custGeom>
              <a:avLst/>
              <a:gdLst/>
              <a:ahLst/>
              <a:cxnLst/>
              <a:rect l="l" t="t" r="r" b="b"/>
              <a:pathLst>
                <a:path w="4576" h="2660" extrusionOk="0">
                  <a:moveTo>
                    <a:pt x="4575" y="1"/>
                  </a:moveTo>
                  <a:cubicBezTo>
                    <a:pt x="2903" y="227"/>
                    <a:pt x="1347" y="994"/>
                    <a:pt x="151" y="2190"/>
                  </a:cubicBezTo>
                  <a:cubicBezTo>
                    <a:pt x="1" y="2341"/>
                    <a:pt x="97" y="2601"/>
                    <a:pt x="309" y="2622"/>
                  </a:cubicBezTo>
                  <a:lnTo>
                    <a:pt x="755" y="2660"/>
                  </a:lnTo>
                  <a:cubicBezTo>
                    <a:pt x="611" y="2557"/>
                    <a:pt x="594" y="2348"/>
                    <a:pt x="717" y="2221"/>
                  </a:cubicBezTo>
                  <a:cubicBezTo>
                    <a:pt x="1786" y="1152"/>
                    <a:pt x="3116" y="388"/>
                    <a:pt x="4575" y="1"/>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5" name="Google Shape;4949;p14">
              <a:extLst>
                <a:ext uri="{FF2B5EF4-FFF2-40B4-BE49-F238E27FC236}">
                  <a16:creationId xmlns:a16="http://schemas.microsoft.com/office/drawing/2014/main" id="{65C66729-5781-4CEF-BA3D-B0720E472D19}"/>
                </a:ext>
              </a:extLst>
            </p:cNvPr>
            <p:cNvSpPr/>
            <p:nvPr/>
          </p:nvSpPr>
          <p:spPr>
            <a:xfrm>
              <a:off x="4566807" y="2545467"/>
              <a:ext cx="24623" cy="104676"/>
            </a:xfrm>
            <a:custGeom>
              <a:avLst/>
              <a:gdLst/>
              <a:ahLst/>
              <a:cxnLst/>
              <a:rect l="l" t="t" r="r" b="b"/>
              <a:pathLst>
                <a:path w="892" h="3792" extrusionOk="0">
                  <a:moveTo>
                    <a:pt x="563" y="1"/>
                  </a:moveTo>
                  <a:lnTo>
                    <a:pt x="1" y="563"/>
                  </a:lnTo>
                  <a:lnTo>
                    <a:pt x="268" y="3561"/>
                  </a:lnTo>
                  <a:cubicBezTo>
                    <a:pt x="279" y="3702"/>
                    <a:pt x="397" y="3791"/>
                    <a:pt x="520" y="3791"/>
                  </a:cubicBezTo>
                  <a:cubicBezTo>
                    <a:pt x="583" y="3791"/>
                    <a:pt x="647" y="3768"/>
                    <a:pt x="700" y="3716"/>
                  </a:cubicBezTo>
                  <a:cubicBezTo>
                    <a:pt x="765" y="3650"/>
                    <a:pt x="826" y="3585"/>
                    <a:pt x="892" y="3517"/>
                  </a:cubicBezTo>
                  <a:cubicBezTo>
                    <a:pt x="878" y="3486"/>
                    <a:pt x="868" y="3455"/>
                    <a:pt x="864" y="3421"/>
                  </a:cubicBezTo>
                  <a:lnTo>
                    <a:pt x="563" y="1"/>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4950;p14">
              <a:extLst>
                <a:ext uri="{FF2B5EF4-FFF2-40B4-BE49-F238E27FC236}">
                  <a16:creationId xmlns:a16="http://schemas.microsoft.com/office/drawing/2014/main" id="{56D0C48F-5495-4830-946B-DA8B42C4F1FA}"/>
                </a:ext>
              </a:extLst>
            </p:cNvPr>
            <p:cNvSpPr/>
            <p:nvPr/>
          </p:nvSpPr>
          <p:spPr>
            <a:xfrm>
              <a:off x="4456030" y="2266275"/>
              <a:ext cx="314029" cy="312373"/>
            </a:xfrm>
            <a:custGeom>
              <a:avLst/>
              <a:gdLst/>
              <a:ahLst/>
              <a:cxnLst/>
              <a:rect l="l" t="t" r="r" b="b"/>
              <a:pathLst>
                <a:path w="11376" h="11316" extrusionOk="0">
                  <a:moveTo>
                    <a:pt x="11147" y="1"/>
                  </a:moveTo>
                  <a:cubicBezTo>
                    <a:pt x="11128" y="1"/>
                    <a:pt x="11109" y="4"/>
                    <a:pt x="11090" y="9"/>
                  </a:cubicBezTo>
                  <a:lnTo>
                    <a:pt x="8688" y="712"/>
                  </a:lnTo>
                  <a:lnTo>
                    <a:pt x="6916" y="1229"/>
                  </a:lnTo>
                  <a:cubicBezTo>
                    <a:pt x="6772" y="1270"/>
                    <a:pt x="6638" y="1349"/>
                    <a:pt x="6532" y="1459"/>
                  </a:cubicBezTo>
                  <a:lnTo>
                    <a:pt x="83" y="7908"/>
                  </a:lnTo>
                  <a:cubicBezTo>
                    <a:pt x="1" y="7990"/>
                    <a:pt x="1" y="8124"/>
                    <a:pt x="83" y="8203"/>
                  </a:cubicBezTo>
                  <a:lnTo>
                    <a:pt x="1375" y="9495"/>
                  </a:lnTo>
                  <a:lnTo>
                    <a:pt x="1848" y="9971"/>
                  </a:lnTo>
                  <a:lnTo>
                    <a:pt x="3126" y="11249"/>
                  </a:lnTo>
                  <a:cubicBezTo>
                    <a:pt x="3171" y="11294"/>
                    <a:pt x="3229" y="11316"/>
                    <a:pt x="3287" y="11316"/>
                  </a:cubicBezTo>
                  <a:cubicBezTo>
                    <a:pt x="3345" y="11316"/>
                    <a:pt x="3404" y="11294"/>
                    <a:pt x="3448" y="11249"/>
                  </a:cubicBezTo>
                  <a:lnTo>
                    <a:pt x="7057" y="7634"/>
                  </a:lnTo>
                  <a:lnTo>
                    <a:pt x="9867" y="4831"/>
                  </a:lnTo>
                  <a:cubicBezTo>
                    <a:pt x="9986" y="4711"/>
                    <a:pt x="10076" y="4563"/>
                    <a:pt x="10124" y="4402"/>
                  </a:cubicBezTo>
                  <a:lnTo>
                    <a:pt x="11337" y="256"/>
                  </a:lnTo>
                  <a:cubicBezTo>
                    <a:pt x="11375" y="125"/>
                    <a:pt x="11274" y="1"/>
                    <a:pt x="11147" y="1"/>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4951;p14">
              <a:extLst>
                <a:ext uri="{FF2B5EF4-FFF2-40B4-BE49-F238E27FC236}">
                  <a16:creationId xmlns:a16="http://schemas.microsoft.com/office/drawing/2014/main" id="{A219F4EC-CE6F-4835-ABA0-09F3389C80DA}"/>
                </a:ext>
              </a:extLst>
            </p:cNvPr>
            <p:cNvSpPr/>
            <p:nvPr/>
          </p:nvSpPr>
          <p:spPr>
            <a:xfrm>
              <a:off x="4456030" y="2266275"/>
              <a:ext cx="313836" cy="233535"/>
            </a:xfrm>
            <a:custGeom>
              <a:avLst/>
              <a:gdLst/>
              <a:ahLst/>
              <a:cxnLst/>
              <a:rect l="l" t="t" r="r" b="b"/>
              <a:pathLst>
                <a:path w="11369" h="8460" extrusionOk="0">
                  <a:moveTo>
                    <a:pt x="11143" y="1"/>
                  </a:moveTo>
                  <a:cubicBezTo>
                    <a:pt x="11125" y="1"/>
                    <a:pt x="11106" y="3"/>
                    <a:pt x="11086" y="9"/>
                  </a:cubicBezTo>
                  <a:lnTo>
                    <a:pt x="6895" y="1233"/>
                  </a:lnTo>
                  <a:cubicBezTo>
                    <a:pt x="6765" y="1270"/>
                    <a:pt x="6642" y="1342"/>
                    <a:pt x="6546" y="1442"/>
                  </a:cubicBezTo>
                  <a:lnTo>
                    <a:pt x="83" y="7908"/>
                  </a:lnTo>
                  <a:cubicBezTo>
                    <a:pt x="1" y="7990"/>
                    <a:pt x="1" y="8120"/>
                    <a:pt x="83" y="8203"/>
                  </a:cubicBezTo>
                  <a:lnTo>
                    <a:pt x="340" y="8460"/>
                  </a:lnTo>
                  <a:lnTo>
                    <a:pt x="1070" y="7730"/>
                  </a:lnTo>
                  <a:lnTo>
                    <a:pt x="6875" y="1928"/>
                  </a:lnTo>
                  <a:cubicBezTo>
                    <a:pt x="6961" y="1839"/>
                    <a:pt x="7070" y="1774"/>
                    <a:pt x="7190" y="1736"/>
                  </a:cubicBezTo>
                  <a:lnTo>
                    <a:pt x="11248" y="551"/>
                  </a:lnTo>
                  <a:lnTo>
                    <a:pt x="11333" y="253"/>
                  </a:lnTo>
                  <a:lnTo>
                    <a:pt x="11333" y="249"/>
                  </a:lnTo>
                  <a:cubicBezTo>
                    <a:pt x="11369" y="121"/>
                    <a:pt x="11267" y="1"/>
                    <a:pt x="11143" y="1"/>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4952;p14">
              <a:extLst>
                <a:ext uri="{FF2B5EF4-FFF2-40B4-BE49-F238E27FC236}">
                  <a16:creationId xmlns:a16="http://schemas.microsoft.com/office/drawing/2014/main" id="{C09654C1-0AA6-4872-B9DE-34768CDB69FF}"/>
                </a:ext>
              </a:extLst>
            </p:cNvPr>
            <p:cNvSpPr/>
            <p:nvPr/>
          </p:nvSpPr>
          <p:spPr>
            <a:xfrm>
              <a:off x="4614287" y="2355437"/>
              <a:ext cx="65671" cy="65671"/>
            </a:xfrm>
            <a:custGeom>
              <a:avLst/>
              <a:gdLst/>
              <a:ahLst/>
              <a:cxnLst/>
              <a:rect l="l" t="t" r="r" b="b"/>
              <a:pathLst>
                <a:path w="2379" h="2379" extrusionOk="0">
                  <a:moveTo>
                    <a:pt x="1190" y="0"/>
                  </a:moveTo>
                  <a:cubicBezTo>
                    <a:pt x="532" y="0"/>
                    <a:pt x="1" y="535"/>
                    <a:pt x="1" y="1190"/>
                  </a:cubicBezTo>
                  <a:cubicBezTo>
                    <a:pt x="1" y="1848"/>
                    <a:pt x="532" y="2379"/>
                    <a:pt x="1190" y="2379"/>
                  </a:cubicBezTo>
                  <a:cubicBezTo>
                    <a:pt x="1848" y="2379"/>
                    <a:pt x="2379" y="1848"/>
                    <a:pt x="2379" y="1190"/>
                  </a:cubicBezTo>
                  <a:cubicBezTo>
                    <a:pt x="2379" y="535"/>
                    <a:pt x="1848" y="0"/>
                    <a:pt x="119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4953;p14">
              <a:extLst>
                <a:ext uri="{FF2B5EF4-FFF2-40B4-BE49-F238E27FC236}">
                  <a16:creationId xmlns:a16="http://schemas.microsoft.com/office/drawing/2014/main" id="{C3995914-8A87-4B94-980A-B0DA346445A8}"/>
                </a:ext>
              </a:extLst>
            </p:cNvPr>
            <p:cNvSpPr/>
            <p:nvPr/>
          </p:nvSpPr>
          <p:spPr>
            <a:xfrm>
              <a:off x="4614397" y="2355466"/>
              <a:ext cx="40496" cy="65699"/>
            </a:xfrm>
            <a:custGeom>
              <a:avLst/>
              <a:gdLst/>
              <a:ahLst/>
              <a:cxnLst/>
              <a:rect l="l" t="t" r="r" b="b"/>
              <a:pathLst>
                <a:path w="1467" h="2380" extrusionOk="0">
                  <a:moveTo>
                    <a:pt x="1188" y="1"/>
                  </a:moveTo>
                  <a:cubicBezTo>
                    <a:pt x="550" y="1"/>
                    <a:pt x="0" y="517"/>
                    <a:pt x="0" y="1189"/>
                  </a:cubicBezTo>
                  <a:cubicBezTo>
                    <a:pt x="0" y="1860"/>
                    <a:pt x="551" y="2380"/>
                    <a:pt x="1189" y="2380"/>
                  </a:cubicBezTo>
                  <a:cubicBezTo>
                    <a:pt x="1281" y="2380"/>
                    <a:pt x="1374" y="2369"/>
                    <a:pt x="1467" y="2347"/>
                  </a:cubicBezTo>
                  <a:cubicBezTo>
                    <a:pt x="569" y="2131"/>
                    <a:pt x="247" y="1007"/>
                    <a:pt x="905" y="349"/>
                  </a:cubicBezTo>
                  <a:cubicBezTo>
                    <a:pt x="1059" y="191"/>
                    <a:pt x="1254" y="85"/>
                    <a:pt x="1467" y="34"/>
                  </a:cubicBezTo>
                  <a:cubicBezTo>
                    <a:pt x="1373" y="11"/>
                    <a:pt x="1280" y="1"/>
                    <a:pt x="118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4954;p14">
              <a:extLst>
                <a:ext uri="{FF2B5EF4-FFF2-40B4-BE49-F238E27FC236}">
                  <a16:creationId xmlns:a16="http://schemas.microsoft.com/office/drawing/2014/main" id="{D084528B-090F-4AD5-BE41-DBE58A5D5F85}"/>
                </a:ext>
              </a:extLst>
            </p:cNvPr>
            <p:cNvSpPr/>
            <p:nvPr/>
          </p:nvSpPr>
          <p:spPr>
            <a:xfrm>
              <a:off x="4447721" y="2502818"/>
              <a:ext cx="84966" cy="84056"/>
            </a:xfrm>
            <a:custGeom>
              <a:avLst/>
              <a:gdLst/>
              <a:ahLst/>
              <a:cxnLst/>
              <a:rect l="l" t="t" r="r" b="b"/>
              <a:pathLst>
                <a:path w="3078" h="3045" extrusionOk="0">
                  <a:moveTo>
                    <a:pt x="795" y="0"/>
                  </a:moveTo>
                  <a:lnTo>
                    <a:pt x="124" y="675"/>
                  </a:lnTo>
                  <a:cubicBezTo>
                    <a:pt x="0" y="795"/>
                    <a:pt x="0" y="994"/>
                    <a:pt x="124" y="1118"/>
                  </a:cubicBezTo>
                  <a:lnTo>
                    <a:pt x="1042" y="2036"/>
                  </a:lnTo>
                  <a:lnTo>
                    <a:pt x="1960" y="2954"/>
                  </a:lnTo>
                  <a:cubicBezTo>
                    <a:pt x="2020" y="3014"/>
                    <a:pt x="2100" y="3044"/>
                    <a:pt x="2180" y="3044"/>
                  </a:cubicBezTo>
                  <a:cubicBezTo>
                    <a:pt x="2260" y="3044"/>
                    <a:pt x="2341" y="3014"/>
                    <a:pt x="2402" y="2954"/>
                  </a:cubicBezTo>
                  <a:lnTo>
                    <a:pt x="3077" y="2279"/>
                  </a:lnTo>
                  <a:lnTo>
                    <a:pt x="2176" y="1381"/>
                  </a:lnTo>
                  <a:lnTo>
                    <a:pt x="1696" y="898"/>
                  </a:lnTo>
                  <a:lnTo>
                    <a:pt x="79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4955;p14">
              <a:extLst>
                <a:ext uri="{FF2B5EF4-FFF2-40B4-BE49-F238E27FC236}">
                  <a16:creationId xmlns:a16="http://schemas.microsoft.com/office/drawing/2014/main" id="{AFC8F868-797E-4225-B2A5-F966504C0B1F}"/>
                </a:ext>
              </a:extLst>
            </p:cNvPr>
            <p:cNvSpPr/>
            <p:nvPr/>
          </p:nvSpPr>
          <p:spPr>
            <a:xfrm>
              <a:off x="4447721" y="2502818"/>
              <a:ext cx="32933" cy="36714"/>
            </a:xfrm>
            <a:custGeom>
              <a:avLst/>
              <a:gdLst/>
              <a:ahLst/>
              <a:cxnLst/>
              <a:rect l="l" t="t" r="r" b="b"/>
              <a:pathLst>
                <a:path w="1193" h="1330" extrusionOk="0">
                  <a:moveTo>
                    <a:pt x="795" y="0"/>
                  </a:moveTo>
                  <a:lnTo>
                    <a:pt x="124" y="675"/>
                  </a:lnTo>
                  <a:cubicBezTo>
                    <a:pt x="0" y="795"/>
                    <a:pt x="0" y="994"/>
                    <a:pt x="124" y="1118"/>
                  </a:cubicBezTo>
                  <a:lnTo>
                    <a:pt x="333" y="1330"/>
                  </a:lnTo>
                  <a:cubicBezTo>
                    <a:pt x="350" y="1265"/>
                    <a:pt x="384" y="1207"/>
                    <a:pt x="429" y="1162"/>
                  </a:cubicBezTo>
                  <a:lnTo>
                    <a:pt x="1193" y="398"/>
                  </a:lnTo>
                  <a:lnTo>
                    <a:pt x="79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4956;p14">
              <a:extLst>
                <a:ext uri="{FF2B5EF4-FFF2-40B4-BE49-F238E27FC236}">
                  <a16:creationId xmlns:a16="http://schemas.microsoft.com/office/drawing/2014/main" id="{01EA6917-CC65-4E92-A493-0FFDDBBBE4F0}"/>
                </a:ext>
              </a:extLst>
            </p:cNvPr>
            <p:cNvSpPr/>
            <p:nvPr/>
          </p:nvSpPr>
          <p:spPr>
            <a:xfrm>
              <a:off x="4456030" y="2468478"/>
              <a:ext cx="110887" cy="110169"/>
            </a:xfrm>
            <a:custGeom>
              <a:avLst/>
              <a:gdLst/>
              <a:ahLst/>
              <a:cxnLst/>
              <a:rect l="l" t="t" r="r" b="b"/>
              <a:pathLst>
                <a:path w="4017" h="3991" extrusionOk="0">
                  <a:moveTo>
                    <a:pt x="666" y="0"/>
                  </a:moveTo>
                  <a:lnTo>
                    <a:pt x="83" y="583"/>
                  </a:lnTo>
                  <a:cubicBezTo>
                    <a:pt x="1" y="665"/>
                    <a:pt x="1" y="799"/>
                    <a:pt x="83" y="881"/>
                  </a:cubicBezTo>
                  <a:lnTo>
                    <a:pt x="1375" y="2173"/>
                  </a:lnTo>
                  <a:lnTo>
                    <a:pt x="1848" y="2646"/>
                  </a:lnTo>
                  <a:lnTo>
                    <a:pt x="3126" y="3924"/>
                  </a:lnTo>
                  <a:cubicBezTo>
                    <a:pt x="3171" y="3969"/>
                    <a:pt x="3229" y="3991"/>
                    <a:pt x="3287" y="3991"/>
                  </a:cubicBezTo>
                  <a:cubicBezTo>
                    <a:pt x="3345" y="3991"/>
                    <a:pt x="3404" y="3969"/>
                    <a:pt x="3448" y="3924"/>
                  </a:cubicBezTo>
                  <a:lnTo>
                    <a:pt x="4017" y="3355"/>
                  </a:lnTo>
                  <a:lnTo>
                    <a:pt x="2578" y="1916"/>
                  </a:lnTo>
                  <a:lnTo>
                    <a:pt x="2105" y="1440"/>
                  </a:lnTo>
                  <a:lnTo>
                    <a:pt x="66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4957;p14">
              <a:extLst>
                <a:ext uri="{FF2B5EF4-FFF2-40B4-BE49-F238E27FC236}">
                  <a16:creationId xmlns:a16="http://schemas.microsoft.com/office/drawing/2014/main" id="{FB0E084C-FA78-4061-B261-D6EA37F364A3}"/>
                </a:ext>
              </a:extLst>
            </p:cNvPr>
            <p:cNvSpPr/>
            <p:nvPr/>
          </p:nvSpPr>
          <p:spPr>
            <a:xfrm>
              <a:off x="4456030" y="2468560"/>
              <a:ext cx="29537" cy="31359"/>
            </a:xfrm>
            <a:custGeom>
              <a:avLst/>
              <a:gdLst/>
              <a:ahLst/>
              <a:cxnLst/>
              <a:rect l="l" t="t" r="r" b="b"/>
              <a:pathLst>
                <a:path w="1070" h="1136" extrusionOk="0">
                  <a:moveTo>
                    <a:pt x="666" y="1"/>
                  </a:moveTo>
                  <a:lnTo>
                    <a:pt x="83" y="583"/>
                  </a:lnTo>
                  <a:cubicBezTo>
                    <a:pt x="1" y="662"/>
                    <a:pt x="1" y="796"/>
                    <a:pt x="83" y="878"/>
                  </a:cubicBezTo>
                  <a:lnTo>
                    <a:pt x="340" y="1135"/>
                  </a:lnTo>
                  <a:lnTo>
                    <a:pt x="1070" y="402"/>
                  </a:lnTo>
                  <a:lnTo>
                    <a:pt x="66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4958;p14">
              <a:extLst>
                <a:ext uri="{FF2B5EF4-FFF2-40B4-BE49-F238E27FC236}">
                  <a16:creationId xmlns:a16="http://schemas.microsoft.com/office/drawing/2014/main" id="{FBBCA92D-C9FF-4B71-ABCE-32F742200AF9}"/>
                </a:ext>
              </a:extLst>
            </p:cNvPr>
            <p:cNvSpPr/>
            <p:nvPr/>
          </p:nvSpPr>
          <p:spPr>
            <a:xfrm>
              <a:off x="4695831" y="2266303"/>
              <a:ext cx="74063" cy="73263"/>
            </a:xfrm>
            <a:custGeom>
              <a:avLst/>
              <a:gdLst/>
              <a:ahLst/>
              <a:cxnLst/>
              <a:rect l="l" t="t" r="r" b="b"/>
              <a:pathLst>
                <a:path w="2683" h="2654" extrusionOk="0">
                  <a:moveTo>
                    <a:pt x="2456" y="1"/>
                  </a:moveTo>
                  <a:cubicBezTo>
                    <a:pt x="2439" y="1"/>
                    <a:pt x="2421" y="3"/>
                    <a:pt x="2403" y="8"/>
                  </a:cubicBezTo>
                  <a:lnTo>
                    <a:pt x="1" y="711"/>
                  </a:lnTo>
                  <a:lnTo>
                    <a:pt x="1947" y="2654"/>
                  </a:lnTo>
                  <a:lnTo>
                    <a:pt x="2646" y="255"/>
                  </a:lnTo>
                  <a:cubicBezTo>
                    <a:pt x="2682" y="123"/>
                    <a:pt x="2581" y="1"/>
                    <a:pt x="2456" y="1"/>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4959;p14">
              <a:extLst>
                <a:ext uri="{FF2B5EF4-FFF2-40B4-BE49-F238E27FC236}">
                  <a16:creationId xmlns:a16="http://schemas.microsoft.com/office/drawing/2014/main" id="{7A962F3D-FCD4-4AE5-9185-F248E52CE08B}"/>
                </a:ext>
              </a:extLst>
            </p:cNvPr>
            <p:cNvSpPr/>
            <p:nvPr/>
          </p:nvSpPr>
          <p:spPr>
            <a:xfrm>
              <a:off x="4695831" y="2266303"/>
              <a:ext cx="74063" cy="32215"/>
            </a:xfrm>
            <a:custGeom>
              <a:avLst/>
              <a:gdLst/>
              <a:ahLst/>
              <a:cxnLst/>
              <a:rect l="l" t="t" r="r" b="b"/>
              <a:pathLst>
                <a:path w="2683" h="1167" extrusionOk="0">
                  <a:moveTo>
                    <a:pt x="2456" y="1"/>
                  </a:moveTo>
                  <a:cubicBezTo>
                    <a:pt x="2439" y="1"/>
                    <a:pt x="2421" y="3"/>
                    <a:pt x="2403" y="8"/>
                  </a:cubicBezTo>
                  <a:lnTo>
                    <a:pt x="1615" y="238"/>
                  </a:lnTo>
                  <a:lnTo>
                    <a:pt x="1" y="711"/>
                  </a:lnTo>
                  <a:lnTo>
                    <a:pt x="456" y="1167"/>
                  </a:lnTo>
                  <a:lnTo>
                    <a:pt x="2561" y="553"/>
                  </a:lnTo>
                  <a:lnTo>
                    <a:pt x="2646" y="255"/>
                  </a:lnTo>
                  <a:cubicBezTo>
                    <a:pt x="2682" y="123"/>
                    <a:pt x="2581" y="1"/>
                    <a:pt x="2456" y="1"/>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4960;p14">
              <a:extLst>
                <a:ext uri="{FF2B5EF4-FFF2-40B4-BE49-F238E27FC236}">
                  <a16:creationId xmlns:a16="http://schemas.microsoft.com/office/drawing/2014/main" id="{215C0C59-1FA2-4AA1-9426-C11BD3B05025}"/>
                </a:ext>
              </a:extLst>
            </p:cNvPr>
            <p:cNvSpPr/>
            <p:nvPr/>
          </p:nvSpPr>
          <p:spPr>
            <a:xfrm>
              <a:off x="4472317" y="2427899"/>
              <a:ext cx="136035" cy="134351"/>
            </a:xfrm>
            <a:custGeom>
              <a:avLst/>
              <a:gdLst/>
              <a:ahLst/>
              <a:cxnLst/>
              <a:rect l="l" t="t" r="r" b="b"/>
              <a:pathLst>
                <a:path w="4928" h="4867" extrusionOk="0">
                  <a:moveTo>
                    <a:pt x="4557" y="0"/>
                  </a:moveTo>
                  <a:cubicBezTo>
                    <a:pt x="4475" y="0"/>
                    <a:pt x="4393" y="31"/>
                    <a:pt x="4332" y="93"/>
                  </a:cubicBezTo>
                  <a:lnTo>
                    <a:pt x="127" y="4298"/>
                  </a:lnTo>
                  <a:cubicBezTo>
                    <a:pt x="0" y="4424"/>
                    <a:pt x="0" y="4627"/>
                    <a:pt x="127" y="4753"/>
                  </a:cubicBezTo>
                  <a:lnTo>
                    <a:pt x="148" y="4774"/>
                  </a:lnTo>
                  <a:cubicBezTo>
                    <a:pt x="209" y="4836"/>
                    <a:pt x="291" y="4866"/>
                    <a:pt x="374" y="4866"/>
                  </a:cubicBezTo>
                  <a:cubicBezTo>
                    <a:pt x="456" y="4866"/>
                    <a:pt x="538" y="4836"/>
                    <a:pt x="600" y="4774"/>
                  </a:cubicBezTo>
                  <a:lnTo>
                    <a:pt x="4805" y="569"/>
                  </a:lnTo>
                  <a:cubicBezTo>
                    <a:pt x="4928" y="442"/>
                    <a:pt x="4928" y="240"/>
                    <a:pt x="4805" y="113"/>
                  </a:cubicBezTo>
                  <a:lnTo>
                    <a:pt x="4784" y="93"/>
                  </a:lnTo>
                  <a:cubicBezTo>
                    <a:pt x="4721" y="31"/>
                    <a:pt x="4638" y="0"/>
                    <a:pt x="4557" y="0"/>
                  </a:cubicBezTo>
                  <a:close/>
                </a:path>
              </a:pathLst>
            </a:custGeom>
            <a:solidFill>
              <a:srgbClr val="A6B8C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4961;p14">
              <a:extLst>
                <a:ext uri="{FF2B5EF4-FFF2-40B4-BE49-F238E27FC236}">
                  <a16:creationId xmlns:a16="http://schemas.microsoft.com/office/drawing/2014/main" id="{F55FBD78-137F-4DE5-8105-098ED47AA6A6}"/>
                </a:ext>
              </a:extLst>
            </p:cNvPr>
            <p:cNvSpPr/>
            <p:nvPr/>
          </p:nvSpPr>
          <p:spPr>
            <a:xfrm>
              <a:off x="4472317" y="2427899"/>
              <a:ext cx="136035" cy="134351"/>
            </a:xfrm>
            <a:custGeom>
              <a:avLst/>
              <a:gdLst/>
              <a:ahLst/>
              <a:cxnLst/>
              <a:rect l="l" t="t" r="r" b="b"/>
              <a:pathLst>
                <a:path w="4928" h="4867" extrusionOk="0">
                  <a:moveTo>
                    <a:pt x="4557" y="0"/>
                  </a:moveTo>
                  <a:cubicBezTo>
                    <a:pt x="4475" y="0"/>
                    <a:pt x="4393" y="31"/>
                    <a:pt x="4332" y="93"/>
                  </a:cubicBezTo>
                  <a:lnTo>
                    <a:pt x="127" y="4298"/>
                  </a:lnTo>
                  <a:cubicBezTo>
                    <a:pt x="0" y="4424"/>
                    <a:pt x="0" y="4627"/>
                    <a:pt x="127" y="4753"/>
                  </a:cubicBezTo>
                  <a:lnTo>
                    <a:pt x="148" y="4774"/>
                  </a:lnTo>
                  <a:cubicBezTo>
                    <a:pt x="209" y="4836"/>
                    <a:pt x="291" y="4866"/>
                    <a:pt x="374" y="4866"/>
                  </a:cubicBezTo>
                  <a:cubicBezTo>
                    <a:pt x="456" y="4866"/>
                    <a:pt x="538" y="4836"/>
                    <a:pt x="600" y="4774"/>
                  </a:cubicBezTo>
                  <a:lnTo>
                    <a:pt x="4805" y="569"/>
                  </a:lnTo>
                  <a:cubicBezTo>
                    <a:pt x="4928" y="442"/>
                    <a:pt x="4928" y="240"/>
                    <a:pt x="4805" y="113"/>
                  </a:cubicBezTo>
                  <a:lnTo>
                    <a:pt x="4784" y="93"/>
                  </a:lnTo>
                  <a:cubicBezTo>
                    <a:pt x="4721" y="31"/>
                    <a:pt x="4638" y="0"/>
                    <a:pt x="4557" y="0"/>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4962;p14">
              <a:extLst>
                <a:ext uri="{FF2B5EF4-FFF2-40B4-BE49-F238E27FC236}">
                  <a16:creationId xmlns:a16="http://schemas.microsoft.com/office/drawing/2014/main" id="{757E7DE5-E2A9-4C16-96E2-66D11B32D204}"/>
                </a:ext>
              </a:extLst>
            </p:cNvPr>
            <p:cNvSpPr/>
            <p:nvPr/>
          </p:nvSpPr>
          <p:spPr>
            <a:xfrm>
              <a:off x="4472317" y="2427899"/>
              <a:ext cx="133964" cy="134351"/>
            </a:xfrm>
            <a:custGeom>
              <a:avLst/>
              <a:gdLst/>
              <a:ahLst/>
              <a:cxnLst/>
              <a:rect l="l" t="t" r="r" b="b"/>
              <a:pathLst>
                <a:path w="4853" h="4867" extrusionOk="0">
                  <a:moveTo>
                    <a:pt x="4559" y="0"/>
                  </a:moveTo>
                  <a:cubicBezTo>
                    <a:pt x="4477" y="0"/>
                    <a:pt x="4395" y="31"/>
                    <a:pt x="4332" y="93"/>
                  </a:cubicBezTo>
                  <a:lnTo>
                    <a:pt x="127" y="4298"/>
                  </a:lnTo>
                  <a:cubicBezTo>
                    <a:pt x="0" y="4424"/>
                    <a:pt x="0" y="4627"/>
                    <a:pt x="127" y="4753"/>
                  </a:cubicBezTo>
                  <a:lnTo>
                    <a:pt x="148" y="4774"/>
                  </a:lnTo>
                  <a:cubicBezTo>
                    <a:pt x="206" y="4832"/>
                    <a:pt x="285" y="4863"/>
                    <a:pt x="367" y="4866"/>
                  </a:cubicBezTo>
                  <a:cubicBezTo>
                    <a:pt x="288" y="4740"/>
                    <a:pt x="309" y="4575"/>
                    <a:pt x="415" y="4469"/>
                  </a:cubicBezTo>
                  <a:lnTo>
                    <a:pt x="4619" y="268"/>
                  </a:lnTo>
                  <a:cubicBezTo>
                    <a:pt x="4681" y="206"/>
                    <a:pt x="4763" y="172"/>
                    <a:pt x="4853" y="172"/>
                  </a:cubicBezTo>
                  <a:cubicBezTo>
                    <a:pt x="4839" y="151"/>
                    <a:pt x="4822" y="134"/>
                    <a:pt x="4805" y="113"/>
                  </a:cubicBezTo>
                  <a:lnTo>
                    <a:pt x="4784" y="93"/>
                  </a:lnTo>
                  <a:cubicBezTo>
                    <a:pt x="4722" y="31"/>
                    <a:pt x="4641" y="0"/>
                    <a:pt x="4559" y="0"/>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4963;p14">
              <a:extLst>
                <a:ext uri="{FF2B5EF4-FFF2-40B4-BE49-F238E27FC236}">
                  <a16:creationId xmlns:a16="http://schemas.microsoft.com/office/drawing/2014/main" id="{F985495D-F784-438F-BF88-49005720ECB7}"/>
                </a:ext>
              </a:extLst>
            </p:cNvPr>
            <p:cNvSpPr/>
            <p:nvPr/>
          </p:nvSpPr>
          <p:spPr>
            <a:xfrm>
              <a:off x="4405652" y="2542928"/>
              <a:ext cx="34423" cy="31441"/>
            </a:xfrm>
            <a:custGeom>
              <a:avLst/>
              <a:gdLst/>
              <a:ahLst/>
              <a:cxnLst/>
              <a:rect l="l" t="t" r="r" b="b"/>
              <a:pathLst>
                <a:path w="1247" h="1139" extrusionOk="0">
                  <a:moveTo>
                    <a:pt x="1015" y="0"/>
                  </a:moveTo>
                  <a:cubicBezTo>
                    <a:pt x="961" y="0"/>
                    <a:pt x="907" y="21"/>
                    <a:pt x="866" y="62"/>
                  </a:cubicBezTo>
                  <a:lnTo>
                    <a:pt x="153" y="775"/>
                  </a:lnTo>
                  <a:cubicBezTo>
                    <a:pt x="1" y="927"/>
                    <a:pt x="141" y="1138"/>
                    <a:pt x="304" y="1138"/>
                  </a:cubicBezTo>
                  <a:cubicBezTo>
                    <a:pt x="354" y="1138"/>
                    <a:pt x="405" y="1119"/>
                    <a:pt x="452" y="1073"/>
                  </a:cubicBezTo>
                  <a:lnTo>
                    <a:pt x="1164" y="360"/>
                  </a:lnTo>
                  <a:cubicBezTo>
                    <a:pt x="1247" y="278"/>
                    <a:pt x="1247" y="144"/>
                    <a:pt x="1164" y="62"/>
                  </a:cubicBezTo>
                  <a:cubicBezTo>
                    <a:pt x="1123" y="21"/>
                    <a:pt x="1069" y="0"/>
                    <a:pt x="1015"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4964;p14">
              <a:extLst>
                <a:ext uri="{FF2B5EF4-FFF2-40B4-BE49-F238E27FC236}">
                  <a16:creationId xmlns:a16="http://schemas.microsoft.com/office/drawing/2014/main" id="{ADCB3CA7-9C82-425A-9762-A845C2A7215F}"/>
                </a:ext>
              </a:extLst>
            </p:cNvPr>
            <p:cNvSpPr/>
            <p:nvPr/>
          </p:nvSpPr>
          <p:spPr>
            <a:xfrm>
              <a:off x="4424865" y="2562141"/>
              <a:ext cx="34312" cy="31331"/>
            </a:xfrm>
            <a:custGeom>
              <a:avLst/>
              <a:gdLst/>
              <a:ahLst/>
              <a:cxnLst/>
              <a:rect l="l" t="t" r="r" b="b"/>
              <a:pathLst>
                <a:path w="1243" h="1135" extrusionOk="0">
                  <a:moveTo>
                    <a:pt x="1015" y="0"/>
                  </a:moveTo>
                  <a:cubicBezTo>
                    <a:pt x="961" y="0"/>
                    <a:pt x="907" y="21"/>
                    <a:pt x="866" y="62"/>
                  </a:cubicBezTo>
                  <a:lnTo>
                    <a:pt x="153" y="774"/>
                  </a:lnTo>
                  <a:cubicBezTo>
                    <a:pt x="1" y="924"/>
                    <a:pt x="141" y="1135"/>
                    <a:pt x="302" y="1135"/>
                  </a:cubicBezTo>
                  <a:cubicBezTo>
                    <a:pt x="351" y="1135"/>
                    <a:pt x="402" y="1115"/>
                    <a:pt x="448" y="1069"/>
                  </a:cubicBezTo>
                  <a:lnTo>
                    <a:pt x="1161" y="356"/>
                  </a:lnTo>
                  <a:cubicBezTo>
                    <a:pt x="1243" y="274"/>
                    <a:pt x="1243" y="141"/>
                    <a:pt x="1161" y="62"/>
                  </a:cubicBezTo>
                  <a:cubicBezTo>
                    <a:pt x="1121" y="21"/>
                    <a:pt x="1068" y="0"/>
                    <a:pt x="1015"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4965;p14">
              <a:extLst>
                <a:ext uri="{FF2B5EF4-FFF2-40B4-BE49-F238E27FC236}">
                  <a16:creationId xmlns:a16="http://schemas.microsoft.com/office/drawing/2014/main" id="{AAC4A6E2-8AE1-4350-8FF1-0602105B014C}"/>
                </a:ext>
              </a:extLst>
            </p:cNvPr>
            <p:cNvSpPr/>
            <p:nvPr/>
          </p:nvSpPr>
          <p:spPr>
            <a:xfrm>
              <a:off x="4463179" y="2600317"/>
              <a:ext cx="36272" cy="31525"/>
            </a:xfrm>
            <a:custGeom>
              <a:avLst/>
              <a:gdLst/>
              <a:ahLst/>
              <a:cxnLst/>
              <a:rect l="l" t="t" r="r" b="b"/>
              <a:pathLst>
                <a:path w="1314" h="1142" extrusionOk="0">
                  <a:moveTo>
                    <a:pt x="1013" y="1"/>
                  </a:moveTo>
                  <a:cubicBezTo>
                    <a:pt x="963" y="1"/>
                    <a:pt x="912" y="20"/>
                    <a:pt x="866" y="67"/>
                  </a:cubicBezTo>
                  <a:lnTo>
                    <a:pt x="153" y="779"/>
                  </a:lnTo>
                  <a:cubicBezTo>
                    <a:pt x="0" y="932"/>
                    <a:pt x="141" y="1142"/>
                    <a:pt x="303" y="1142"/>
                  </a:cubicBezTo>
                  <a:cubicBezTo>
                    <a:pt x="352" y="1142"/>
                    <a:pt x="403" y="1123"/>
                    <a:pt x="448" y="1077"/>
                  </a:cubicBezTo>
                  <a:lnTo>
                    <a:pt x="1164" y="361"/>
                  </a:lnTo>
                  <a:cubicBezTo>
                    <a:pt x="1314" y="211"/>
                    <a:pt x="1175" y="1"/>
                    <a:pt x="1013"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4966;p14">
              <a:extLst>
                <a:ext uri="{FF2B5EF4-FFF2-40B4-BE49-F238E27FC236}">
                  <a16:creationId xmlns:a16="http://schemas.microsoft.com/office/drawing/2014/main" id="{69E20F45-06AE-45FF-8457-DF4CB21384FC}"/>
                </a:ext>
              </a:extLst>
            </p:cNvPr>
            <p:cNvSpPr/>
            <p:nvPr/>
          </p:nvSpPr>
          <p:spPr>
            <a:xfrm>
              <a:off x="4444050" y="2581242"/>
              <a:ext cx="34340" cy="31441"/>
            </a:xfrm>
            <a:custGeom>
              <a:avLst/>
              <a:gdLst/>
              <a:ahLst/>
              <a:cxnLst/>
              <a:rect l="l" t="t" r="r" b="b"/>
              <a:pathLst>
                <a:path w="1244" h="1139" extrusionOk="0">
                  <a:moveTo>
                    <a:pt x="1012" y="0"/>
                  </a:moveTo>
                  <a:cubicBezTo>
                    <a:pt x="958" y="0"/>
                    <a:pt x="904" y="21"/>
                    <a:pt x="863" y="62"/>
                  </a:cubicBezTo>
                  <a:lnTo>
                    <a:pt x="150" y="775"/>
                  </a:lnTo>
                  <a:cubicBezTo>
                    <a:pt x="0" y="927"/>
                    <a:pt x="139" y="1138"/>
                    <a:pt x="302" y="1138"/>
                  </a:cubicBezTo>
                  <a:cubicBezTo>
                    <a:pt x="351" y="1138"/>
                    <a:pt x="402" y="1119"/>
                    <a:pt x="448" y="1073"/>
                  </a:cubicBezTo>
                  <a:lnTo>
                    <a:pt x="1161" y="360"/>
                  </a:lnTo>
                  <a:cubicBezTo>
                    <a:pt x="1243" y="278"/>
                    <a:pt x="1243" y="144"/>
                    <a:pt x="1161" y="62"/>
                  </a:cubicBezTo>
                  <a:cubicBezTo>
                    <a:pt x="1120" y="21"/>
                    <a:pt x="1066" y="0"/>
                    <a:pt x="10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4967;p14">
              <a:extLst>
                <a:ext uri="{FF2B5EF4-FFF2-40B4-BE49-F238E27FC236}">
                  <a16:creationId xmlns:a16="http://schemas.microsoft.com/office/drawing/2014/main" id="{5278DB6C-CD5E-44D3-BD46-40F79B1F9EAD}"/>
                </a:ext>
              </a:extLst>
            </p:cNvPr>
            <p:cNvSpPr/>
            <p:nvPr/>
          </p:nvSpPr>
          <p:spPr>
            <a:xfrm>
              <a:off x="4375728" y="2260119"/>
              <a:ext cx="401011" cy="395463"/>
            </a:xfrm>
            <a:custGeom>
              <a:avLst/>
              <a:gdLst/>
              <a:ahLst/>
              <a:cxnLst/>
              <a:rect l="l" t="t" r="r" b="b"/>
              <a:pathLst>
                <a:path w="14527" h="14326" extrusionOk="0">
                  <a:moveTo>
                    <a:pt x="14043" y="428"/>
                  </a:moveTo>
                  <a:lnTo>
                    <a:pt x="13447" y="2463"/>
                  </a:lnTo>
                  <a:lnTo>
                    <a:pt x="12004" y="1024"/>
                  </a:lnTo>
                  <a:lnTo>
                    <a:pt x="14043" y="428"/>
                  </a:lnTo>
                  <a:close/>
                  <a:moveTo>
                    <a:pt x="6069" y="4749"/>
                  </a:moveTo>
                  <a:lnTo>
                    <a:pt x="3503" y="7319"/>
                  </a:lnTo>
                  <a:lnTo>
                    <a:pt x="604" y="7065"/>
                  </a:lnTo>
                  <a:cubicBezTo>
                    <a:pt x="562" y="7062"/>
                    <a:pt x="549" y="7017"/>
                    <a:pt x="576" y="6990"/>
                  </a:cubicBezTo>
                  <a:cubicBezTo>
                    <a:pt x="1830" y="5736"/>
                    <a:pt x="3485" y="4968"/>
                    <a:pt x="5254" y="4817"/>
                  </a:cubicBezTo>
                  <a:lnTo>
                    <a:pt x="6069" y="4749"/>
                  </a:lnTo>
                  <a:close/>
                  <a:moveTo>
                    <a:pt x="3581" y="7833"/>
                  </a:moveTo>
                  <a:lnTo>
                    <a:pt x="4723" y="8974"/>
                  </a:lnTo>
                  <a:lnTo>
                    <a:pt x="4291" y="9406"/>
                  </a:lnTo>
                  <a:lnTo>
                    <a:pt x="3146" y="8265"/>
                  </a:lnTo>
                  <a:lnTo>
                    <a:pt x="3581" y="7833"/>
                  </a:lnTo>
                  <a:close/>
                  <a:moveTo>
                    <a:pt x="3400" y="9115"/>
                  </a:moveTo>
                  <a:lnTo>
                    <a:pt x="3993" y="9704"/>
                  </a:lnTo>
                  <a:lnTo>
                    <a:pt x="3485" y="10215"/>
                  </a:lnTo>
                  <a:cubicBezTo>
                    <a:pt x="3458" y="10239"/>
                    <a:pt x="3437" y="10269"/>
                    <a:pt x="3417" y="10300"/>
                  </a:cubicBezTo>
                  <a:lnTo>
                    <a:pt x="2886" y="9772"/>
                  </a:lnTo>
                  <a:cubicBezTo>
                    <a:pt x="2848" y="9731"/>
                    <a:pt x="2848" y="9670"/>
                    <a:pt x="2886" y="9632"/>
                  </a:cubicBezTo>
                  <a:lnTo>
                    <a:pt x="3400" y="9115"/>
                  </a:lnTo>
                  <a:close/>
                  <a:moveTo>
                    <a:pt x="11545" y="1158"/>
                  </a:moveTo>
                  <a:lnTo>
                    <a:pt x="13314" y="2922"/>
                  </a:lnTo>
                  <a:lnTo>
                    <a:pt x="12782" y="4745"/>
                  </a:lnTo>
                  <a:lnTo>
                    <a:pt x="6933" y="10591"/>
                  </a:lnTo>
                  <a:lnTo>
                    <a:pt x="5792" y="9447"/>
                  </a:lnTo>
                  <a:lnTo>
                    <a:pt x="8458" y="6781"/>
                  </a:lnTo>
                  <a:cubicBezTo>
                    <a:pt x="8650" y="6589"/>
                    <a:pt x="8687" y="6260"/>
                    <a:pt x="8437" y="6010"/>
                  </a:cubicBezTo>
                  <a:cubicBezTo>
                    <a:pt x="8334" y="5907"/>
                    <a:pt x="8199" y="5856"/>
                    <a:pt x="8063" y="5856"/>
                  </a:cubicBezTo>
                  <a:cubicBezTo>
                    <a:pt x="7927" y="5856"/>
                    <a:pt x="7791" y="5907"/>
                    <a:pt x="7687" y="6010"/>
                  </a:cubicBezTo>
                  <a:lnTo>
                    <a:pt x="5021" y="8676"/>
                  </a:lnTo>
                  <a:lnTo>
                    <a:pt x="3876" y="7535"/>
                  </a:lnTo>
                  <a:lnTo>
                    <a:pt x="9722" y="1689"/>
                  </a:lnTo>
                  <a:lnTo>
                    <a:pt x="11545" y="1158"/>
                  </a:lnTo>
                  <a:close/>
                  <a:moveTo>
                    <a:pt x="8062" y="6278"/>
                  </a:moveTo>
                  <a:cubicBezTo>
                    <a:pt x="8158" y="6278"/>
                    <a:pt x="8242" y="6404"/>
                    <a:pt x="8153" y="6493"/>
                  </a:cubicBezTo>
                  <a:lnTo>
                    <a:pt x="5346" y="9300"/>
                  </a:lnTo>
                  <a:lnTo>
                    <a:pt x="3969" y="10677"/>
                  </a:lnTo>
                  <a:cubicBezTo>
                    <a:pt x="3941" y="10705"/>
                    <a:pt x="3909" y="10717"/>
                    <a:pt x="3880" y="10717"/>
                  </a:cubicBezTo>
                  <a:cubicBezTo>
                    <a:pt x="3783" y="10717"/>
                    <a:pt x="3701" y="10592"/>
                    <a:pt x="3790" y="10502"/>
                  </a:cubicBezTo>
                  <a:lnTo>
                    <a:pt x="7975" y="6318"/>
                  </a:lnTo>
                  <a:cubicBezTo>
                    <a:pt x="8002" y="6290"/>
                    <a:pt x="8033" y="6278"/>
                    <a:pt x="8062" y="6278"/>
                  </a:cubicBezTo>
                  <a:close/>
                  <a:moveTo>
                    <a:pt x="5497" y="9745"/>
                  </a:moveTo>
                  <a:lnTo>
                    <a:pt x="6638" y="10890"/>
                  </a:lnTo>
                  <a:lnTo>
                    <a:pt x="6220" y="11308"/>
                  </a:lnTo>
                  <a:cubicBezTo>
                    <a:pt x="6215" y="11311"/>
                    <a:pt x="6210" y="11313"/>
                    <a:pt x="6205" y="11313"/>
                  </a:cubicBezTo>
                  <a:cubicBezTo>
                    <a:pt x="6200" y="11313"/>
                    <a:pt x="6196" y="11311"/>
                    <a:pt x="6193" y="11308"/>
                  </a:cubicBezTo>
                  <a:lnTo>
                    <a:pt x="5062" y="10180"/>
                  </a:lnTo>
                  <a:lnTo>
                    <a:pt x="5497" y="9745"/>
                  </a:lnTo>
                  <a:close/>
                  <a:moveTo>
                    <a:pt x="4764" y="10475"/>
                  </a:moveTo>
                  <a:lnTo>
                    <a:pt x="5357" y="11068"/>
                  </a:lnTo>
                  <a:lnTo>
                    <a:pt x="4839" y="11585"/>
                  </a:lnTo>
                  <a:cubicBezTo>
                    <a:pt x="4820" y="11604"/>
                    <a:pt x="4795" y="11614"/>
                    <a:pt x="4770" y="11614"/>
                  </a:cubicBezTo>
                  <a:cubicBezTo>
                    <a:pt x="4745" y="11614"/>
                    <a:pt x="4719" y="11604"/>
                    <a:pt x="4699" y="11585"/>
                  </a:cubicBezTo>
                  <a:lnTo>
                    <a:pt x="4171" y="11054"/>
                  </a:lnTo>
                  <a:cubicBezTo>
                    <a:pt x="4202" y="11034"/>
                    <a:pt x="4229" y="11010"/>
                    <a:pt x="4257" y="10986"/>
                  </a:cubicBezTo>
                  <a:lnTo>
                    <a:pt x="4764" y="10475"/>
                  </a:lnTo>
                  <a:close/>
                  <a:moveTo>
                    <a:pt x="14056" y="1"/>
                  </a:moveTo>
                  <a:cubicBezTo>
                    <a:pt x="14019" y="1"/>
                    <a:pt x="13982" y="6"/>
                    <a:pt x="13944" y="16"/>
                  </a:cubicBezTo>
                  <a:lnTo>
                    <a:pt x="9554" y="1301"/>
                  </a:lnTo>
                  <a:cubicBezTo>
                    <a:pt x="9520" y="1312"/>
                    <a:pt x="9489" y="1332"/>
                    <a:pt x="9465" y="1356"/>
                  </a:cubicBezTo>
                  <a:lnTo>
                    <a:pt x="6528" y="4290"/>
                  </a:lnTo>
                  <a:lnTo>
                    <a:pt x="5219" y="4403"/>
                  </a:lnTo>
                  <a:cubicBezTo>
                    <a:pt x="3352" y="4557"/>
                    <a:pt x="1604" y="5369"/>
                    <a:pt x="278" y="6692"/>
                  </a:cubicBezTo>
                  <a:cubicBezTo>
                    <a:pt x="0" y="6973"/>
                    <a:pt x="172" y="7446"/>
                    <a:pt x="566" y="7480"/>
                  </a:cubicBezTo>
                  <a:lnTo>
                    <a:pt x="3112" y="7706"/>
                  </a:lnTo>
                  <a:lnTo>
                    <a:pt x="2852" y="7970"/>
                  </a:lnTo>
                  <a:cubicBezTo>
                    <a:pt x="2687" y="8131"/>
                    <a:pt x="2687" y="8398"/>
                    <a:pt x="2852" y="8563"/>
                  </a:cubicBezTo>
                  <a:lnTo>
                    <a:pt x="3109" y="8820"/>
                  </a:lnTo>
                  <a:lnTo>
                    <a:pt x="2588" y="9334"/>
                  </a:lnTo>
                  <a:cubicBezTo>
                    <a:pt x="2382" y="9536"/>
                    <a:pt x="2382" y="9865"/>
                    <a:pt x="2588" y="10067"/>
                  </a:cubicBezTo>
                  <a:lnTo>
                    <a:pt x="4400" y="11880"/>
                  </a:lnTo>
                  <a:cubicBezTo>
                    <a:pt x="4502" y="11981"/>
                    <a:pt x="4634" y="12032"/>
                    <a:pt x="4767" y="12032"/>
                  </a:cubicBezTo>
                  <a:cubicBezTo>
                    <a:pt x="4900" y="12032"/>
                    <a:pt x="5033" y="11981"/>
                    <a:pt x="5134" y="11880"/>
                  </a:cubicBezTo>
                  <a:lnTo>
                    <a:pt x="5651" y="11366"/>
                  </a:lnTo>
                  <a:lnTo>
                    <a:pt x="5891" y="11606"/>
                  </a:lnTo>
                  <a:cubicBezTo>
                    <a:pt x="5977" y="11691"/>
                    <a:pt x="6089" y="11734"/>
                    <a:pt x="6201" y="11734"/>
                  </a:cubicBezTo>
                  <a:cubicBezTo>
                    <a:pt x="6313" y="11734"/>
                    <a:pt x="6426" y="11691"/>
                    <a:pt x="6511" y="11606"/>
                  </a:cubicBezTo>
                  <a:lnTo>
                    <a:pt x="6761" y="11356"/>
                  </a:lnTo>
                  <a:lnTo>
                    <a:pt x="6984" y="13902"/>
                  </a:lnTo>
                  <a:cubicBezTo>
                    <a:pt x="7007" y="14163"/>
                    <a:pt x="7223" y="14326"/>
                    <a:pt x="7448" y="14326"/>
                  </a:cubicBezTo>
                  <a:cubicBezTo>
                    <a:pt x="7562" y="14326"/>
                    <a:pt x="7679" y="14283"/>
                    <a:pt x="7772" y="14190"/>
                  </a:cubicBezTo>
                  <a:cubicBezTo>
                    <a:pt x="8585" y="13384"/>
                    <a:pt x="9208" y="12408"/>
                    <a:pt x="9602" y="11335"/>
                  </a:cubicBezTo>
                  <a:cubicBezTo>
                    <a:pt x="9667" y="11169"/>
                    <a:pt x="9533" y="11048"/>
                    <a:pt x="9400" y="11048"/>
                  </a:cubicBezTo>
                  <a:cubicBezTo>
                    <a:pt x="9322" y="11048"/>
                    <a:pt x="9244" y="11091"/>
                    <a:pt x="9208" y="11191"/>
                  </a:cubicBezTo>
                  <a:cubicBezTo>
                    <a:pt x="8835" y="12205"/>
                    <a:pt x="8245" y="13127"/>
                    <a:pt x="7478" y="13895"/>
                  </a:cubicBezTo>
                  <a:cubicBezTo>
                    <a:pt x="7469" y="13903"/>
                    <a:pt x="7458" y="13906"/>
                    <a:pt x="7448" y="13906"/>
                  </a:cubicBezTo>
                  <a:cubicBezTo>
                    <a:pt x="7426" y="13906"/>
                    <a:pt x="7405" y="13891"/>
                    <a:pt x="7402" y="13867"/>
                  </a:cubicBezTo>
                  <a:lnTo>
                    <a:pt x="7149" y="10968"/>
                  </a:lnTo>
                  <a:lnTo>
                    <a:pt x="9719" y="8398"/>
                  </a:lnTo>
                  <a:lnTo>
                    <a:pt x="9719" y="8398"/>
                  </a:lnTo>
                  <a:cubicBezTo>
                    <a:pt x="9633" y="9437"/>
                    <a:pt x="9613" y="9707"/>
                    <a:pt x="9493" y="10235"/>
                  </a:cubicBezTo>
                  <a:cubicBezTo>
                    <a:pt x="9469" y="10348"/>
                    <a:pt x="9537" y="10461"/>
                    <a:pt x="9650" y="10485"/>
                  </a:cubicBezTo>
                  <a:cubicBezTo>
                    <a:pt x="9667" y="10489"/>
                    <a:pt x="9683" y="10491"/>
                    <a:pt x="9699" y="10491"/>
                  </a:cubicBezTo>
                  <a:cubicBezTo>
                    <a:pt x="9794" y="10491"/>
                    <a:pt x="9880" y="10424"/>
                    <a:pt x="9904" y="10328"/>
                  </a:cubicBezTo>
                  <a:cubicBezTo>
                    <a:pt x="10048" y="9687"/>
                    <a:pt x="10058" y="9378"/>
                    <a:pt x="10178" y="7939"/>
                  </a:cubicBezTo>
                  <a:lnTo>
                    <a:pt x="13115" y="5002"/>
                  </a:lnTo>
                  <a:cubicBezTo>
                    <a:pt x="13139" y="4978"/>
                    <a:pt x="13156" y="4948"/>
                    <a:pt x="13166" y="4917"/>
                  </a:cubicBezTo>
                  <a:lnTo>
                    <a:pt x="13749" y="2922"/>
                  </a:lnTo>
                  <a:lnTo>
                    <a:pt x="14451" y="524"/>
                  </a:lnTo>
                  <a:cubicBezTo>
                    <a:pt x="14526" y="253"/>
                    <a:pt x="14317" y="1"/>
                    <a:pt x="14056"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4968;p14">
              <a:extLst>
                <a:ext uri="{FF2B5EF4-FFF2-40B4-BE49-F238E27FC236}">
                  <a16:creationId xmlns:a16="http://schemas.microsoft.com/office/drawing/2014/main" id="{A0D72542-322D-47E7-9412-7A6E8DE3C466}"/>
                </a:ext>
              </a:extLst>
            </p:cNvPr>
            <p:cNvSpPr/>
            <p:nvPr/>
          </p:nvSpPr>
          <p:spPr>
            <a:xfrm>
              <a:off x="4605785" y="2352263"/>
              <a:ext cx="93110" cy="74339"/>
            </a:xfrm>
            <a:custGeom>
              <a:avLst/>
              <a:gdLst/>
              <a:ahLst/>
              <a:cxnLst/>
              <a:rect l="l" t="t" r="r" b="b"/>
              <a:pathLst>
                <a:path w="3373" h="2693" extrusionOk="0">
                  <a:moveTo>
                    <a:pt x="1012" y="1"/>
                  </a:moveTo>
                  <a:cubicBezTo>
                    <a:pt x="987" y="1"/>
                    <a:pt x="960" y="6"/>
                    <a:pt x="932" y="16"/>
                  </a:cubicBezTo>
                  <a:cubicBezTo>
                    <a:pt x="329" y="287"/>
                    <a:pt x="0" y="941"/>
                    <a:pt x="137" y="1586"/>
                  </a:cubicBezTo>
                  <a:cubicBezTo>
                    <a:pt x="275" y="2230"/>
                    <a:pt x="847" y="2689"/>
                    <a:pt x="1505" y="2692"/>
                  </a:cubicBezTo>
                  <a:cubicBezTo>
                    <a:pt x="2749" y="2692"/>
                    <a:pt x="3372" y="1181"/>
                    <a:pt x="2495" y="304"/>
                  </a:cubicBezTo>
                  <a:cubicBezTo>
                    <a:pt x="2375" y="184"/>
                    <a:pt x="2235" y="88"/>
                    <a:pt x="2080" y="16"/>
                  </a:cubicBezTo>
                  <a:cubicBezTo>
                    <a:pt x="2053" y="6"/>
                    <a:pt x="2026" y="1"/>
                    <a:pt x="2001" y="1"/>
                  </a:cubicBezTo>
                  <a:cubicBezTo>
                    <a:pt x="1802" y="1"/>
                    <a:pt x="1699" y="293"/>
                    <a:pt x="1909" y="400"/>
                  </a:cubicBezTo>
                  <a:cubicBezTo>
                    <a:pt x="2331" y="588"/>
                    <a:pt x="2560" y="1048"/>
                    <a:pt x="2464" y="1500"/>
                  </a:cubicBezTo>
                  <a:cubicBezTo>
                    <a:pt x="2365" y="1949"/>
                    <a:pt x="1967" y="2271"/>
                    <a:pt x="1505" y="2271"/>
                  </a:cubicBezTo>
                  <a:cubicBezTo>
                    <a:pt x="1046" y="2271"/>
                    <a:pt x="645" y="1949"/>
                    <a:pt x="549" y="1500"/>
                  </a:cubicBezTo>
                  <a:cubicBezTo>
                    <a:pt x="453" y="1048"/>
                    <a:pt x="682" y="588"/>
                    <a:pt x="1104" y="400"/>
                  </a:cubicBezTo>
                  <a:cubicBezTo>
                    <a:pt x="1311" y="293"/>
                    <a:pt x="1210" y="1"/>
                    <a:pt x="101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9" name="Grupo 94">
            <a:extLst>
              <a:ext uri="{FF2B5EF4-FFF2-40B4-BE49-F238E27FC236}">
                <a16:creationId xmlns:a16="http://schemas.microsoft.com/office/drawing/2014/main" id="{84D61CCF-8C09-45EA-95FD-F47A0880AB7F}"/>
              </a:ext>
            </a:extLst>
          </p:cNvPr>
          <p:cNvGrpSpPr/>
          <p:nvPr/>
        </p:nvGrpSpPr>
        <p:grpSpPr>
          <a:xfrm>
            <a:off x="6951908" y="1650246"/>
            <a:ext cx="1908397" cy="1752297"/>
            <a:chOff x="751728" y="1515803"/>
            <a:chExt cx="1527353" cy="1412229"/>
          </a:xfrm>
        </p:grpSpPr>
        <p:grpSp>
          <p:nvGrpSpPr>
            <p:cNvPr id="110" name="Grupo 95">
              <a:extLst>
                <a:ext uri="{FF2B5EF4-FFF2-40B4-BE49-F238E27FC236}">
                  <a16:creationId xmlns:a16="http://schemas.microsoft.com/office/drawing/2014/main" id="{AAC13DF0-3844-4B67-A920-DBC841F4FD91}"/>
                </a:ext>
              </a:extLst>
            </p:cNvPr>
            <p:cNvGrpSpPr/>
            <p:nvPr/>
          </p:nvGrpSpPr>
          <p:grpSpPr>
            <a:xfrm>
              <a:off x="751728" y="1515803"/>
              <a:ext cx="1527353" cy="1412229"/>
              <a:chOff x="5437596" y="64499"/>
              <a:chExt cx="1330126" cy="1482674"/>
            </a:xfrm>
          </p:grpSpPr>
          <p:sp>
            <p:nvSpPr>
              <p:cNvPr id="114" name="Forma libre: forma 99">
                <a:extLst>
                  <a:ext uri="{FF2B5EF4-FFF2-40B4-BE49-F238E27FC236}">
                    <a16:creationId xmlns:a16="http://schemas.microsoft.com/office/drawing/2014/main" id="{92244CAA-D72B-43C0-AEF3-6B7C42588469}"/>
                  </a:ext>
                </a:extLst>
              </p:cNvPr>
              <p:cNvSpPr/>
              <p:nvPr/>
            </p:nvSpPr>
            <p:spPr>
              <a:xfrm>
                <a:off x="5437596" y="64499"/>
                <a:ext cx="1330126"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15" name="Forma libre: forma 100">
                <a:extLst>
                  <a:ext uri="{FF2B5EF4-FFF2-40B4-BE49-F238E27FC236}">
                    <a16:creationId xmlns:a16="http://schemas.microsoft.com/office/drawing/2014/main" id="{24420C78-4B10-4F5E-BF35-587319ED7BFF}"/>
                  </a:ext>
                </a:extLst>
              </p:cNvPr>
              <p:cNvSpPr/>
              <p:nvPr/>
            </p:nvSpPr>
            <p:spPr>
              <a:xfrm>
                <a:off x="5437597" y="64499"/>
                <a:ext cx="1330125"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111" name="Forma libre: forma 96">
              <a:extLst>
                <a:ext uri="{FF2B5EF4-FFF2-40B4-BE49-F238E27FC236}">
                  <a16:creationId xmlns:a16="http://schemas.microsoft.com/office/drawing/2014/main" id="{B42A0D14-8E30-440E-B27B-5701D588D31C}"/>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12" name="Forma libre: forma 97">
              <a:extLst>
                <a:ext uri="{FF2B5EF4-FFF2-40B4-BE49-F238E27FC236}">
                  <a16:creationId xmlns:a16="http://schemas.microsoft.com/office/drawing/2014/main" id="{1140A890-CB67-441A-B407-F2B708164B1F}"/>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13" name="Forma libre: forma 98">
              <a:extLst>
                <a:ext uri="{FF2B5EF4-FFF2-40B4-BE49-F238E27FC236}">
                  <a16:creationId xmlns:a16="http://schemas.microsoft.com/office/drawing/2014/main" id="{39E21080-2F2E-4B00-BAD6-3758680ACDC1}"/>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116" name="Content Placeholder 9">
            <a:extLst>
              <a:ext uri="{FF2B5EF4-FFF2-40B4-BE49-F238E27FC236}">
                <a16:creationId xmlns:a16="http://schemas.microsoft.com/office/drawing/2014/main" id="{2EB144EC-726C-4965-AD3D-D8EDAFBE031A}"/>
              </a:ext>
            </a:extLst>
          </p:cNvPr>
          <p:cNvSpPr txBox="1">
            <a:spLocks/>
          </p:cNvSpPr>
          <p:nvPr/>
        </p:nvSpPr>
        <p:spPr>
          <a:xfrm>
            <a:off x="6810062" y="2540174"/>
            <a:ext cx="2195440" cy="591377"/>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400" kern="1200">
                <a:solidFill>
                  <a:schemeClr val="tx1"/>
                </a:solidFill>
                <a:latin typeface="Montserrat" panose="00000500000000000000" pitchFamily="2" charset="0"/>
                <a:ea typeface="+mn-ea"/>
                <a:cs typeface="+mn-cs"/>
              </a:defRPr>
            </a:lvl1pPr>
            <a:lvl2pPr marL="514350" indent="-171450" algn="ctr"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ontserrat" panose="00000500000000000000" pitchFamily="2" charset="0"/>
                <a:ea typeface="+mn-ea"/>
                <a:cs typeface="+mn-cs"/>
              </a:defRPr>
            </a:lvl2pPr>
            <a:lvl3pPr marL="857250" indent="-171450" algn="ctr"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ontserrat" panose="00000500000000000000" pitchFamily="2" charset="0"/>
                <a:ea typeface="+mn-ea"/>
                <a:cs typeface="+mn-cs"/>
              </a:defRPr>
            </a:lvl3pPr>
            <a:lvl4pPr marL="1200150" indent="-171450" algn="ctr"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ontserrat" panose="00000500000000000000" pitchFamily="2" charset="0"/>
                <a:ea typeface="+mn-ea"/>
                <a:cs typeface="+mn-cs"/>
              </a:defRPr>
            </a:lvl4pPr>
            <a:lvl5pPr marL="1543050" indent="-171450" algn="ctr"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ontserrat"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vi-VN" sz="1100" dirty="0"/>
              <a:t>Sau khi môi trường thử nghiệm sẵn sàng, phần mềm được thống nhất kiểm tra, được phát triển hoàn chỉnh.</a:t>
            </a:r>
          </a:p>
        </p:txBody>
      </p:sp>
      <p:grpSp>
        <p:nvGrpSpPr>
          <p:cNvPr id="182" name="Grupo 31">
            <a:extLst>
              <a:ext uri="{FF2B5EF4-FFF2-40B4-BE49-F238E27FC236}">
                <a16:creationId xmlns:a16="http://schemas.microsoft.com/office/drawing/2014/main" id="{E721F43D-530C-4614-AB91-978A3092AD5D}"/>
              </a:ext>
            </a:extLst>
          </p:cNvPr>
          <p:cNvGrpSpPr/>
          <p:nvPr/>
        </p:nvGrpSpPr>
        <p:grpSpPr>
          <a:xfrm>
            <a:off x="7604556" y="1922637"/>
            <a:ext cx="642300" cy="344986"/>
            <a:chOff x="2337395" y="1741598"/>
            <a:chExt cx="895153" cy="504506"/>
          </a:xfrm>
        </p:grpSpPr>
        <p:sp>
          <p:nvSpPr>
            <p:cNvPr id="183" name="Forma libre: forma 32">
              <a:extLst>
                <a:ext uri="{FF2B5EF4-FFF2-40B4-BE49-F238E27FC236}">
                  <a16:creationId xmlns:a16="http://schemas.microsoft.com/office/drawing/2014/main" id="{0C5C0F9C-2FBA-407B-81EA-C6ED6E511366}"/>
                </a:ext>
              </a:extLst>
            </p:cNvPr>
            <p:cNvSpPr/>
            <p:nvPr/>
          </p:nvSpPr>
          <p:spPr>
            <a:xfrm>
              <a:off x="2532260" y="1741598"/>
              <a:ext cx="504506" cy="504506"/>
            </a:xfrm>
            <a:custGeom>
              <a:avLst/>
              <a:gdLst>
                <a:gd name="connsiteX0" fmla="*/ 504506 w 504506"/>
                <a:gd name="connsiteY0" fmla="*/ 252253 h 504506"/>
                <a:gd name="connsiteX1" fmla="*/ 252253 w 504506"/>
                <a:gd name="connsiteY1" fmla="*/ 504506 h 504506"/>
                <a:gd name="connsiteX2" fmla="*/ 0 w 504506"/>
                <a:gd name="connsiteY2" fmla="*/ 252253 h 504506"/>
                <a:gd name="connsiteX3" fmla="*/ 252253 w 504506"/>
                <a:gd name="connsiteY3" fmla="*/ 0 h 504506"/>
                <a:gd name="connsiteX4" fmla="*/ 504506 w 504506"/>
                <a:gd name="connsiteY4" fmla="*/ 252253 h 50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506" h="504506">
                  <a:moveTo>
                    <a:pt x="504506" y="252253"/>
                  </a:moveTo>
                  <a:cubicBezTo>
                    <a:pt x="504506" y="391569"/>
                    <a:pt x="391569" y="504506"/>
                    <a:pt x="252253" y="504506"/>
                  </a:cubicBezTo>
                  <a:cubicBezTo>
                    <a:pt x="112938" y="504506"/>
                    <a:pt x="0" y="391569"/>
                    <a:pt x="0" y="252253"/>
                  </a:cubicBezTo>
                  <a:cubicBezTo>
                    <a:pt x="0" y="112938"/>
                    <a:pt x="112938" y="0"/>
                    <a:pt x="252253" y="0"/>
                  </a:cubicBezTo>
                  <a:cubicBezTo>
                    <a:pt x="391569" y="0"/>
                    <a:pt x="504506" y="112938"/>
                    <a:pt x="504506" y="252253"/>
                  </a:cubicBezTo>
                  <a:close/>
                </a:path>
              </a:pathLst>
            </a:custGeom>
            <a:solidFill>
              <a:schemeClr val="accent3"/>
            </a:solidFill>
            <a:ln w="14100" cap="rnd">
              <a:solidFill>
                <a:schemeClr val="tx1"/>
              </a:solidFill>
              <a:prstDash val="solid"/>
              <a:round/>
            </a:ln>
          </p:spPr>
          <p:txBody>
            <a:bodyPr rtlCol="0" anchor="ctr"/>
            <a:lstStyle/>
            <a:p>
              <a:endParaRPr lang="es-ES" dirty="0"/>
            </a:p>
          </p:txBody>
        </p:sp>
        <p:sp>
          <p:nvSpPr>
            <p:cNvPr id="184" name="Forma libre: forma 33">
              <a:extLst>
                <a:ext uri="{FF2B5EF4-FFF2-40B4-BE49-F238E27FC236}">
                  <a16:creationId xmlns:a16="http://schemas.microsoft.com/office/drawing/2014/main" id="{3C4569D8-5F34-4E00-B99E-B45765D24D2C}"/>
                </a:ext>
              </a:extLst>
            </p:cNvPr>
            <p:cNvSpPr/>
            <p:nvPr/>
          </p:nvSpPr>
          <p:spPr>
            <a:xfrm>
              <a:off x="2337395" y="1906078"/>
              <a:ext cx="895153" cy="191199"/>
            </a:xfrm>
            <a:custGeom>
              <a:avLst/>
              <a:gdLst>
                <a:gd name="connsiteX0" fmla="*/ 684057 w 895153"/>
                <a:gd name="connsiteY0" fmla="*/ 229 h 191199"/>
                <a:gd name="connsiteX1" fmla="*/ 684057 w 895153"/>
                <a:gd name="connsiteY1" fmla="*/ 229 h 191199"/>
                <a:gd name="connsiteX2" fmla="*/ 697312 w 895153"/>
                <a:gd name="connsiteY2" fmla="*/ 52330 h 191199"/>
                <a:gd name="connsiteX3" fmla="*/ 697312 w 895153"/>
                <a:gd name="connsiteY3" fmla="*/ 52330 h 191199"/>
                <a:gd name="connsiteX4" fmla="*/ 811735 w 895153"/>
                <a:gd name="connsiteY4" fmla="*/ 91669 h 191199"/>
                <a:gd name="connsiteX5" fmla="*/ 447455 w 895153"/>
                <a:gd name="connsiteY5" fmla="*/ 145814 h 191199"/>
                <a:gd name="connsiteX6" fmla="*/ 83387 w 895153"/>
                <a:gd name="connsiteY6" fmla="*/ 91740 h 191199"/>
                <a:gd name="connsiteX7" fmla="*/ 195202 w 895153"/>
                <a:gd name="connsiteY7" fmla="*/ 52753 h 191199"/>
                <a:gd name="connsiteX8" fmla="*/ 198093 w 895153"/>
                <a:gd name="connsiteY8" fmla="*/ 52753 h 191199"/>
                <a:gd name="connsiteX9" fmla="*/ 211418 w 895153"/>
                <a:gd name="connsiteY9" fmla="*/ 229 h 191199"/>
                <a:gd name="connsiteX10" fmla="*/ 211418 w 895153"/>
                <a:gd name="connsiteY10" fmla="*/ 229 h 191199"/>
                <a:gd name="connsiteX11" fmla="*/ 408 w 895153"/>
                <a:gd name="connsiteY11" fmla="*/ 88003 h 191199"/>
                <a:gd name="connsiteX12" fmla="*/ 447949 w 895153"/>
                <a:gd name="connsiteY12" fmla="*/ 191428 h 191199"/>
                <a:gd name="connsiteX13" fmla="*/ 895561 w 895153"/>
                <a:gd name="connsiteY13" fmla="*/ 88003 h 191199"/>
                <a:gd name="connsiteX14" fmla="*/ 684057 w 895153"/>
                <a:gd name="connsiteY14" fmla="*/ 229 h 19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95153" h="191199">
                  <a:moveTo>
                    <a:pt x="684057" y="229"/>
                  </a:moveTo>
                  <a:lnTo>
                    <a:pt x="684057" y="229"/>
                  </a:lnTo>
                  <a:cubicBezTo>
                    <a:pt x="690360" y="17062"/>
                    <a:pt x="694804" y="34532"/>
                    <a:pt x="697312" y="52330"/>
                  </a:cubicBezTo>
                  <a:lnTo>
                    <a:pt x="697312" y="52330"/>
                  </a:lnTo>
                  <a:cubicBezTo>
                    <a:pt x="767813" y="62200"/>
                    <a:pt x="811735" y="76159"/>
                    <a:pt x="811735" y="91669"/>
                  </a:cubicBezTo>
                  <a:cubicBezTo>
                    <a:pt x="811453" y="121632"/>
                    <a:pt x="648595" y="145814"/>
                    <a:pt x="447455" y="145814"/>
                  </a:cubicBezTo>
                  <a:cubicBezTo>
                    <a:pt x="246316" y="145814"/>
                    <a:pt x="83387" y="121632"/>
                    <a:pt x="83387" y="91740"/>
                  </a:cubicBezTo>
                  <a:cubicBezTo>
                    <a:pt x="83387" y="76441"/>
                    <a:pt x="126252" y="62552"/>
                    <a:pt x="195202" y="52753"/>
                  </a:cubicBezTo>
                  <a:lnTo>
                    <a:pt x="198093" y="52753"/>
                  </a:lnTo>
                  <a:cubicBezTo>
                    <a:pt x="200623" y="34815"/>
                    <a:pt x="205090" y="17204"/>
                    <a:pt x="211418" y="229"/>
                  </a:cubicBezTo>
                  <a:lnTo>
                    <a:pt x="211418" y="229"/>
                  </a:lnTo>
                  <a:cubicBezTo>
                    <a:pt x="84515" y="18489"/>
                    <a:pt x="408" y="50990"/>
                    <a:pt x="408" y="88003"/>
                  </a:cubicBezTo>
                  <a:cubicBezTo>
                    <a:pt x="408" y="145109"/>
                    <a:pt x="200772" y="191428"/>
                    <a:pt x="447949" y="191428"/>
                  </a:cubicBezTo>
                  <a:cubicBezTo>
                    <a:pt x="695126" y="191428"/>
                    <a:pt x="895561" y="145109"/>
                    <a:pt x="895561" y="88003"/>
                  </a:cubicBezTo>
                  <a:cubicBezTo>
                    <a:pt x="895067" y="51131"/>
                    <a:pt x="810748" y="18489"/>
                    <a:pt x="684057" y="229"/>
                  </a:cubicBezTo>
                  <a:close/>
                </a:path>
              </a:pathLst>
            </a:custGeom>
            <a:solidFill>
              <a:schemeClr val="accent1"/>
            </a:solidFill>
            <a:ln w="14100" cap="rnd">
              <a:solidFill>
                <a:schemeClr val="tx1"/>
              </a:solidFill>
              <a:prstDash val="solid"/>
              <a:round/>
            </a:ln>
          </p:spPr>
          <p:txBody>
            <a:bodyPr rtlCol="0" anchor="ctr"/>
            <a:lstStyle/>
            <a:p>
              <a:endParaRPr lang="es-ES" dirty="0"/>
            </a:p>
          </p:txBody>
        </p:sp>
      </p:grpSp>
    </p:spTree>
    <p:extLst>
      <p:ext uri="{BB962C8B-B14F-4D97-AF65-F5344CB8AC3E}">
        <p14:creationId xmlns:p14="http://schemas.microsoft.com/office/powerpoint/2010/main" val="3401344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249"/>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249"/>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249"/>
                                          </p:stCondLst>
                                        </p:cTn>
                                        <p:tgtEl>
                                          <p:spTgt spid="9">
                                            <p:txEl>
                                              <p:pRg st="0" end="0"/>
                                            </p:txEl>
                                          </p:spTgt>
                                        </p:tgtEl>
                                        <p:attrNameLst>
                                          <p:attrName>style.visibility</p:attrName>
                                        </p:attrNameLst>
                                      </p:cBhvr>
                                      <p:to>
                                        <p:strVal val="visible"/>
                                      </p:to>
                                    </p:set>
                                  </p:childTnLst>
                                </p:cTn>
                              </p:par>
                            </p:childTnLst>
                          </p:cTn>
                        </p:par>
                        <p:par>
                          <p:cTn id="11" fill="hold">
                            <p:stCondLst>
                              <p:cond delay="250"/>
                            </p:stCondLst>
                            <p:childTnLst>
                              <p:par>
                                <p:cTn id="12" presetID="1" presetClass="entr" presetSubtype="0" fill="hold" nodeType="afterEffect">
                                  <p:stCondLst>
                                    <p:cond delay="0"/>
                                  </p:stCondLst>
                                  <p:childTnLst>
                                    <p:set>
                                      <p:cBhvr>
                                        <p:cTn id="13" dur="1" fill="hold">
                                          <p:stCondLst>
                                            <p:cond delay="249"/>
                                          </p:stCondLst>
                                        </p:cTn>
                                        <p:tgtEl>
                                          <p:spTgt spid="9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249"/>
                                          </p:stCondLst>
                                        </p:cTn>
                                        <p:tgtEl>
                                          <p:spTgt spid="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249"/>
                                          </p:stCondLst>
                                        </p:cTn>
                                        <p:tgtEl>
                                          <p:spTgt spid="10">
                                            <p:txEl>
                                              <p:pRg st="0" end="0"/>
                                            </p:txEl>
                                          </p:spTgt>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249"/>
                                          </p:stCondLst>
                                        </p:cTn>
                                        <p:tgtEl>
                                          <p:spTgt spid="1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249"/>
                                          </p:stCondLst>
                                        </p:cTn>
                                        <p:tgtEl>
                                          <p:spTgt spid="13">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249"/>
                                          </p:stCondLst>
                                        </p:cTn>
                                        <p:tgtEl>
                                          <p:spTgt spid="23"/>
                                        </p:tgtEl>
                                        <p:attrNameLst>
                                          <p:attrName>style.visibility</p:attrName>
                                        </p:attrNameLst>
                                      </p:cBhvr>
                                      <p:to>
                                        <p:strVal val="visible"/>
                                      </p:to>
                                    </p:set>
                                  </p:childTnLst>
                                </p:cTn>
                              </p:par>
                            </p:childTnLst>
                          </p:cTn>
                        </p:par>
                        <p:par>
                          <p:cTn id="25" fill="hold">
                            <p:stCondLst>
                              <p:cond delay="750"/>
                            </p:stCondLst>
                            <p:childTnLst>
                              <p:par>
                                <p:cTn id="26" presetID="1" presetClass="entr" presetSubtype="0" fill="hold" nodeType="afterEffect">
                                  <p:stCondLst>
                                    <p:cond delay="0"/>
                                  </p:stCondLst>
                                  <p:childTnLst>
                                    <p:set>
                                      <p:cBhvr>
                                        <p:cTn id="27" dur="1" fill="hold">
                                          <p:stCondLst>
                                            <p:cond delay="249"/>
                                          </p:stCondLst>
                                        </p:cTn>
                                        <p:tgtEl>
                                          <p:spTgt spid="10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249"/>
                                          </p:stCondLst>
                                        </p:cTn>
                                        <p:tgtEl>
                                          <p:spTgt spid="116">
                                            <p:txEl>
                                              <p:pRg st="0" end="0"/>
                                            </p:txEl>
                                          </p:spTgt>
                                        </p:tgtEl>
                                        <p:attrNameLst>
                                          <p:attrName>style.visibility</p:attrName>
                                        </p:attrNameLst>
                                      </p:cBhvr>
                                      <p:to>
                                        <p:strVal val="visible"/>
                                      </p:to>
                                    </p:set>
                                  </p:childTnLst>
                                </p:cTn>
                              </p:par>
                            </p:childTnLst>
                          </p:cTn>
                        </p:par>
                        <p:par>
                          <p:cTn id="30" fill="hold">
                            <p:stCondLst>
                              <p:cond delay="1000"/>
                            </p:stCondLst>
                            <p:childTnLst>
                              <p:par>
                                <p:cTn id="31" presetID="2" presetClass="entr" presetSubtype="2" fill="hold" nodeType="afterEffect">
                                  <p:stCondLst>
                                    <p:cond delay="0"/>
                                  </p:stCondLst>
                                  <p:childTnLst>
                                    <p:set>
                                      <p:cBhvr>
                                        <p:cTn id="32" dur="1" fill="hold">
                                          <p:stCondLst>
                                            <p:cond delay="0"/>
                                          </p:stCondLst>
                                        </p:cTn>
                                        <p:tgtEl>
                                          <p:spTgt spid="182"/>
                                        </p:tgtEl>
                                        <p:attrNameLst>
                                          <p:attrName>style.visibility</p:attrName>
                                        </p:attrNameLst>
                                      </p:cBhvr>
                                      <p:to>
                                        <p:strVal val="visible"/>
                                      </p:to>
                                    </p:set>
                                    <p:anim calcmode="lin" valueType="num">
                                      <p:cBhvr additive="base">
                                        <p:cTn id="33" dur="500" fill="hold"/>
                                        <p:tgtEl>
                                          <p:spTgt spid="182"/>
                                        </p:tgtEl>
                                        <p:attrNameLst>
                                          <p:attrName>ppt_x</p:attrName>
                                        </p:attrNameLst>
                                      </p:cBhvr>
                                      <p:tavLst>
                                        <p:tav tm="0">
                                          <p:val>
                                            <p:strVal val="1+#ppt_w/2"/>
                                          </p:val>
                                        </p:tav>
                                        <p:tav tm="100000">
                                          <p:val>
                                            <p:strVal val="#ppt_x"/>
                                          </p:val>
                                        </p:tav>
                                      </p:tavLst>
                                    </p:anim>
                                    <p:anim calcmode="lin" valueType="num">
                                      <p:cBhvr additive="base">
                                        <p:cTn id="34" dur="500" fill="hold"/>
                                        <p:tgtEl>
                                          <p:spTgt spid="1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P spid="13" grpId="0" build="p"/>
      <p:bldP spid="11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628650" y="273844"/>
            <a:ext cx="7886700" cy="994172"/>
          </a:xfrm>
        </p:spPr>
        <p:txBody>
          <a:bodyPr>
            <a:normAutofit/>
          </a:bodyPr>
          <a:lstStyle/>
          <a:p>
            <a:r>
              <a:rPr lang="en-GB" dirty="0" err="1"/>
              <a:t>Các</a:t>
            </a:r>
            <a:r>
              <a:rPr lang="en-GB" dirty="0"/>
              <a:t> </a:t>
            </a:r>
            <a:r>
              <a:rPr lang="en-GB" dirty="0" err="1"/>
              <a:t>tiêu</a:t>
            </a:r>
            <a:r>
              <a:rPr lang="en-GB" dirty="0"/>
              <a:t> </a:t>
            </a:r>
            <a:r>
              <a:rPr lang="en-GB" dirty="0" err="1"/>
              <a:t>chí</a:t>
            </a:r>
            <a:r>
              <a:rPr lang="en-GB" dirty="0"/>
              <a:t> </a:t>
            </a:r>
            <a:r>
              <a:rPr lang="en-GB" dirty="0" err="1"/>
              <a:t>trọng</a:t>
            </a:r>
            <a:r>
              <a:rPr lang="en-GB" dirty="0"/>
              <a:t> </a:t>
            </a:r>
            <a:r>
              <a:rPr lang="en-GB" dirty="0" err="1"/>
              <a:t>tâm</a:t>
            </a:r>
            <a:r>
              <a:rPr lang="en-GB" dirty="0"/>
              <a:t> </a:t>
            </a:r>
            <a:r>
              <a:rPr lang="en-GB" dirty="0" err="1"/>
              <a:t>của</a:t>
            </a:r>
            <a:r>
              <a:rPr lang="en-GB" dirty="0"/>
              <a:t> System testing</a:t>
            </a:r>
            <a:endParaRPr lang="en-US" dirty="0"/>
          </a:p>
        </p:txBody>
      </p:sp>
      <p:sp>
        <p:nvSpPr>
          <p:cNvPr id="14" name="TextBox 13">
            <a:extLst>
              <a:ext uri="{FF2B5EF4-FFF2-40B4-BE49-F238E27FC236}">
                <a16:creationId xmlns:a16="http://schemas.microsoft.com/office/drawing/2014/main" id="{5F3D25E8-EF1D-420F-BC21-8E2C4E569C72}"/>
              </a:ext>
            </a:extLst>
          </p:cNvPr>
          <p:cNvSpPr txBox="1"/>
          <p:nvPr/>
        </p:nvSpPr>
        <p:spPr>
          <a:xfrm>
            <a:off x="628650" y="1072073"/>
            <a:ext cx="3174093" cy="3385542"/>
          </a:xfrm>
          <a:prstGeom prst="rect">
            <a:avLst/>
          </a:prstGeom>
          <a:noFill/>
        </p:spPr>
        <p:txBody>
          <a:bodyPr wrap="square" rtlCol="0">
            <a:spAutoFit/>
          </a:bodyPr>
          <a:lstStyle/>
          <a:p>
            <a:pPr rtl="0" fontAlgn="base">
              <a:spcBef>
                <a:spcPts val="1200"/>
              </a:spcBef>
              <a:spcAft>
                <a:spcPts val="0"/>
              </a:spcAft>
              <a:buFont typeface="Arial" panose="020B0604020202020204" pitchFamily="34" charset="0"/>
              <a:buChar char="•"/>
            </a:pPr>
            <a:r>
              <a:rPr lang="vi-VN" sz="1800" b="1" i="0" u="none" strike="noStrike" dirty="0">
                <a:solidFill>
                  <a:srgbClr val="1B1B1B"/>
                </a:solidFill>
                <a:effectLst/>
                <a:latin typeface="Times New Roman" panose="02020603050405020304" pitchFamily="18" charset="0"/>
                <a:cs typeface="Times New Roman" panose="02020603050405020304" pitchFamily="18" charset="0"/>
              </a:rPr>
              <a:t>Chức năng</a:t>
            </a:r>
            <a:endParaRPr lang="en-US" sz="1800" b="1" i="0" u="none" strike="noStrike" dirty="0">
              <a:solidFill>
                <a:srgbClr val="1B1B1B"/>
              </a:solidFill>
              <a:effectLst/>
              <a:latin typeface="Times New Roman" panose="02020603050405020304" pitchFamily="18" charset="0"/>
              <a:cs typeface="Times New Roman" panose="02020603050405020304" pitchFamily="18" charset="0"/>
            </a:endParaRPr>
          </a:p>
          <a:p>
            <a:pPr rtl="0" fontAlgn="base">
              <a:spcBef>
                <a:spcPts val="1200"/>
              </a:spcBef>
              <a:spcAft>
                <a:spcPts val="0"/>
              </a:spcAft>
              <a:buFont typeface="Arial" panose="020B0604020202020204" pitchFamily="34" charset="0"/>
              <a:buChar char="•"/>
            </a:pPr>
            <a:r>
              <a:rPr lang="vi-VN" sz="1800" b="1" i="0" u="none" strike="noStrike" dirty="0">
                <a:solidFill>
                  <a:srgbClr val="1B1B1B"/>
                </a:solidFill>
                <a:effectLst/>
                <a:latin typeface="Times New Roman" panose="02020603050405020304" pitchFamily="18" charset="0"/>
                <a:cs typeface="Times New Roman" panose="02020603050405020304" pitchFamily="18" charset="0"/>
              </a:rPr>
              <a:t>Hiệu năng</a:t>
            </a:r>
          </a:p>
          <a:p>
            <a:pPr rtl="0" fontAlgn="base">
              <a:spcBef>
                <a:spcPts val="1200"/>
              </a:spcBef>
              <a:spcAft>
                <a:spcPts val="0"/>
              </a:spcAft>
              <a:buFont typeface="Arial" panose="020B0604020202020204" pitchFamily="34" charset="0"/>
              <a:buChar char="•"/>
            </a:pPr>
            <a:r>
              <a:rPr lang="vi-VN" sz="1800" b="1" i="0" u="none" strike="noStrike" dirty="0">
                <a:solidFill>
                  <a:srgbClr val="1B1B1B"/>
                </a:solidFill>
                <a:effectLst/>
                <a:latin typeface="Times New Roman" panose="02020603050405020304" pitchFamily="18" charset="0"/>
                <a:cs typeface="Times New Roman" panose="02020603050405020304" pitchFamily="18" charset="0"/>
              </a:rPr>
              <a:t>Bảo mật</a:t>
            </a:r>
            <a:endParaRPr lang="en-US" sz="1800" b="1" i="0" u="none" strike="noStrike" dirty="0">
              <a:solidFill>
                <a:srgbClr val="1B1B1B"/>
              </a:solidFill>
              <a:effectLst/>
              <a:latin typeface="Times New Roman" panose="02020603050405020304" pitchFamily="18" charset="0"/>
              <a:cs typeface="Times New Roman" panose="02020603050405020304" pitchFamily="18" charset="0"/>
            </a:endParaRPr>
          </a:p>
          <a:p>
            <a:pPr rtl="0" fontAlgn="base">
              <a:spcBef>
                <a:spcPts val="1200"/>
              </a:spcBef>
              <a:spcAft>
                <a:spcPts val="0"/>
              </a:spcAft>
              <a:buFont typeface="Arial" panose="020B0604020202020204" pitchFamily="34" charset="0"/>
              <a:buChar char="•"/>
            </a:pPr>
            <a:r>
              <a:rPr lang="vi-VN" sz="1800" b="1" i="0" u="none" strike="noStrike" dirty="0">
                <a:solidFill>
                  <a:srgbClr val="1B1B1B"/>
                </a:solidFill>
                <a:effectLst/>
                <a:latin typeface="Times New Roman" panose="02020603050405020304" pitchFamily="18" charset="0"/>
                <a:cs typeface="Times New Roman" panose="02020603050405020304" pitchFamily="18" charset="0"/>
              </a:rPr>
              <a:t>Giao diện</a:t>
            </a:r>
          </a:p>
          <a:p>
            <a:pPr rtl="0" fontAlgn="base">
              <a:spcBef>
                <a:spcPts val="1200"/>
              </a:spcBef>
              <a:spcAft>
                <a:spcPts val="0"/>
              </a:spcAft>
              <a:buFont typeface="Arial" panose="020B0604020202020204" pitchFamily="34" charset="0"/>
              <a:buChar char="•"/>
            </a:pPr>
            <a:r>
              <a:rPr lang="vi-VN" sz="1800" b="1" i="0" u="none" strike="noStrike" dirty="0">
                <a:solidFill>
                  <a:srgbClr val="1B1B1B"/>
                </a:solidFill>
                <a:effectLst/>
                <a:latin typeface="Times New Roman" panose="02020603050405020304" pitchFamily="18" charset="0"/>
                <a:cs typeface="Times New Roman" panose="02020603050405020304" pitchFamily="18" charset="0"/>
              </a:rPr>
              <a:t>Tài liệu</a:t>
            </a:r>
            <a:endParaRPr lang="en-US" sz="1800" b="1" i="0" u="none" strike="noStrike" dirty="0">
              <a:solidFill>
                <a:srgbClr val="1B1B1B"/>
              </a:solidFill>
              <a:effectLst/>
              <a:latin typeface="Times New Roman" panose="02020603050405020304" pitchFamily="18" charset="0"/>
              <a:cs typeface="Times New Roman" panose="02020603050405020304" pitchFamily="18" charset="0"/>
            </a:endParaRPr>
          </a:p>
          <a:p>
            <a:pPr rtl="0" fontAlgn="base">
              <a:spcBef>
                <a:spcPts val="1200"/>
              </a:spcBef>
              <a:spcAft>
                <a:spcPts val="0"/>
              </a:spcAft>
              <a:buFont typeface="Arial" panose="020B0604020202020204" pitchFamily="34" charset="0"/>
              <a:buChar char="•"/>
            </a:pPr>
            <a:r>
              <a:rPr lang="vi-VN" sz="1800" b="1" i="0" u="none" strike="noStrike" dirty="0">
                <a:solidFill>
                  <a:srgbClr val="1B1B1B"/>
                </a:solidFill>
                <a:effectLst/>
                <a:latin typeface="Times New Roman" panose="02020603050405020304" pitchFamily="18" charset="0"/>
                <a:cs typeface="Times New Roman" panose="02020603050405020304" pitchFamily="18" charset="0"/>
              </a:rPr>
              <a:t>Khả năng cài đặt</a:t>
            </a:r>
            <a:endParaRPr lang="en-US" sz="1800" b="1" i="0" u="none" strike="noStrike" dirty="0">
              <a:solidFill>
                <a:srgbClr val="1B1B1B"/>
              </a:solidFill>
              <a:effectLst/>
              <a:latin typeface="Times New Roman" panose="02020603050405020304" pitchFamily="18" charset="0"/>
              <a:cs typeface="Times New Roman" panose="02020603050405020304" pitchFamily="18" charset="0"/>
            </a:endParaRPr>
          </a:p>
          <a:p>
            <a:pPr rtl="0" fontAlgn="base">
              <a:spcBef>
                <a:spcPts val="1200"/>
              </a:spcBef>
              <a:spcAft>
                <a:spcPts val="0"/>
              </a:spcAft>
              <a:buFont typeface="Arial" panose="020B0604020202020204" pitchFamily="34" charset="0"/>
              <a:buChar char="•"/>
            </a:pPr>
            <a:r>
              <a:rPr lang="vi-VN" sz="1800" b="1" i="0" u="none" strike="noStrike" dirty="0">
                <a:solidFill>
                  <a:srgbClr val="1B1B1B"/>
                </a:solidFill>
                <a:effectLst/>
                <a:latin typeface="Times New Roman" panose="02020603050405020304" pitchFamily="18" charset="0"/>
                <a:cs typeface="Times New Roman" panose="02020603050405020304" pitchFamily="18" charset="0"/>
              </a:rPr>
              <a:t>Kiểm tra khả năng mở rộng</a:t>
            </a:r>
            <a:endParaRPr lang="en-US" sz="1800" b="1" i="0" u="none" strike="noStrike" dirty="0">
              <a:solidFill>
                <a:srgbClr val="1B1B1B"/>
              </a:solidFill>
              <a:effectLst/>
              <a:latin typeface="Times New Roman" panose="02020603050405020304" pitchFamily="18" charset="0"/>
              <a:cs typeface="Times New Roman" panose="02020603050405020304" pitchFamily="18" charset="0"/>
            </a:endParaRPr>
          </a:p>
          <a:p>
            <a:pPr rtl="0" fontAlgn="base">
              <a:spcBef>
                <a:spcPts val="1200"/>
              </a:spcBef>
              <a:spcAft>
                <a:spcPts val="0"/>
              </a:spcAft>
              <a:buFont typeface="Arial" panose="020B0604020202020204" pitchFamily="34" charset="0"/>
              <a:buChar char="•"/>
            </a:pPr>
            <a:r>
              <a:rPr lang="vi-VN" sz="1800" b="1" i="0" u="none" strike="noStrike" dirty="0">
                <a:solidFill>
                  <a:srgbClr val="1B1B1B"/>
                </a:solidFill>
                <a:effectLst/>
                <a:latin typeface="Times New Roman" panose="02020603050405020304" pitchFamily="18" charset="0"/>
                <a:cs typeface="Times New Roman" panose="02020603050405020304" pitchFamily="18" charset="0"/>
              </a:rPr>
              <a:t>Kiểm tra hồi quy</a:t>
            </a:r>
          </a:p>
        </p:txBody>
      </p:sp>
      <p:pic>
        <p:nvPicPr>
          <p:cNvPr id="43" name="Picture 42">
            <a:extLst>
              <a:ext uri="{FF2B5EF4-FFF2-40B4-BE49-F238E27FC236}">
                <a16:creationId xmlns:a16="http://schemas.microsoft.com/office/drawing/2014/main" id="{F21BDEFB-9925-4A08-A9B6-B489E9581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671" y="1273232"/>
            <a:ext cx="3699329" cy="2774497"/>
          </a:xfrm>
          <a:prstGeom prst="rect">
            <a:avLst/>
          </a:prstGeom>
        </p:spPr>
      </p:pic>
    </p:spTree>
    <p:extLst>
      <p:ext uri="{BB962C8B-B14F-4D97-AF65-F5344CB8AC3E}">
        <p14:creationId xmlns:p14="http://schemas.microsoft.com/office/powerpoint/2010/main" val="1226987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 name="Grupo 164">
            <a:extLst>
              <a:ext uri="{FF2B5EF4-FFF2-40B4-BE49-F238E27FC236}">
                <a16:creationId xmlns:a16="http://schemas.microsoft.com/office/drawing/2014/main" id="{75983E15-4133-4F22-B867-E8AAB08C1343}"/>
              </a:ext>
            </a:extLst>
          </p:cNvPr>
          <p:cNvGrpSpPr/>
          <p:nvPr/>
        </p:nvGrpSpPr>
        <p:grpSpPr>
          <a:xfrm>
            <a:off x="4558414" y="1515803"/>
            <a:ext cx="3001299" cy="1412229"/>
            <a:chOff x="4558414" y="1515803"/>
            <a:chExt cx="3001299" cy="1412229"/>
          </a:xfrm>
        </p:grpSpPr>
        <p:grpSp>
          <p:nvGrpSpPr>
            <p:cNvPr id="118" name="Grupo 117">
              <a:extLst>
                <a:ext uri="{FF2B5EF4-FFF2-40B4-BE49-F238E27FC236}">
                  <a16:creationId xmlns:a16="http://schemas.microsoft.com/office/drawing/2014/main" id="{1C77472D-1A6C-42F2-A89B-31F3C36BA546}"/>
                </a:ext>
              </a:extLst>
            </p:cNvPr>
            <p:cNvGrpSpPr/>
            <p:nvPr/>
          </p:nvGrpSpPr>
          <p:grpSpPr>
            <a:xfrm>
              <a:off x="4558414" y="1515803"/>
              <a:ext cx="3001299" cy="1412229"/>
              <a:chOff x="5437596" y="64499"/>
              <a:chExt cx="2613742" cy="1482674"/>
            </a:xfrm>
          </p:grpSpPr>
          <p:sp>
            <p:nvSpPr>
              <p:cNvPr id="119" name="Forma libre: forma 118">
                <a:extLst>
                  <a:ext uri="{FF2B5EF4-FFF2-40B4-BE49-F238E27FC236}">
                    <a16:creationId xmlns:a16="http://schemas.microsoft.com/office/drawing/2014/main" id="{2AE177AE-60EF-4865-9A66-424E3E23873E}"/>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120" name="Forma libre: forma 119">
                <a:extLst>
                  <a:ext uri="{FF2B5EF4-FFF2-40B4-BE49-F238E27FC236}">
                    <a16:creationId xmlns:a16="http://schemas.microsoft.com/office/drawing/2014/main" id="{75126F7B-5A1F-46E6-8197-645F31B394C1}"/>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156" name="Forma libre: forma 155">
              <a:extLst>
                <a:ext uri="{FF2B5EF4-FFF2-40B4-BE49-F238E27FC236}">
                  <a16:creationId xmlns:a16="http://schemas.microsoft.com/office/drawing/2014/main" id="{1188E412-16FE-4144-AD39-2330C9988DF3}"/>
                </a:ext>
              </a:extLst>
            </p:cNvPr>
            <p:cNvSpPr/>
            <p:nvPr/>
          </p:nvSpPr>
          <p:spPr>
            <a:xfrm>
              <a:off x="4657905"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57" name="Forma libre: forma 156">
              <a:extLst>
                <a:ext uri="{FF2B5EF4-FFF2-40B4-BE49-F238E27FC236}">
                  <a16:creationId xmlns:a16="http://schemas.microsoft.com/office/drawing/2014/main" id="{4ACE6B22-6B7E-443D-92D8-A40E383D7749}"/>
                </a:ext>
              </a:extLst>
            </p:cNvPr>
            <p:cNvSpPr/>
            <p:nvPr/>
          </p:nvSpPr>
          <p:spPr>
            <a:xfrm>
              <a:off x="4806520"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58" name="Forma libre: forma 157">
              <a:extLst>
                <a:ext uri="{FF2B5EF4-FFF2-40B4-BE49-F238E27FC236}">
                  <a16:creationId xmlns:a16="http://schemas.microsoft.com/office/drawing/2014/main" id="{E77F8C9A-1E04-47AB-91E2-B1E60C3CD85D}"/>
                </a:ext>
              </a:extLst>
            </p:cNvPr>
            <p:cNvSpPr/>
            <p:nvPr/>
          </p:nvSpPr>
          <p:spPr>
            <a:xfrm>
              <a:off x="495513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164" name="Grupo 163">
            <a:extLst>
              <a:ext uri="{FF2B5EF4-FFF2-40B4-BE49-F238E27FC236}">
                <a16:creationId xmlns:a16="http://schemas.microsoft.com/office/drawing/2014/main" id="{256547C7-2B52-40FF-8907-A9F57A51B11D}"/>
              </a:ext>
            </a:extLst>
          </p:cNvPr>
          <p:cNvGrpSpPr/>
          <p:nvPr/>
        </p:nvGrpSpPr>
        <p:grpSpPr>
          <a:xfrm>
            <a:off x="5300198" y="3222047"/>
            <a:ext cx="3001299" cy="1412229"/>
            <a:chOff x="5300198" y="3222047"/>
            <a:chExt cx="3001299" cy="1412229"/>
          </a:xfrm>
        </p:grpSpPr>
        <p:grpSp>
          <p:nvGrpSpPr>
            <p:cNvPr id="112" name="Grupo 111">
              <a:extLst>
                <a:ext uri="{FF2B5EF4-FFF2-40B4-BE49-F238E27FC236}">
                  <a16:creationId xmlns:a16="http://schemas.microsoft.com/office/drawing/2014/main" id="{77589932-E1C4-4CBD-94FB-4D1C899FB74F}"/>
                </a:ext>
              </a:extLst>
            </p:cNvPr>
            <p:cNvGrpSpPr/>
            <p:nvPr/>
          </p:nvGrpSpPr>
          <p:grpSpPr>
            <a:xfrm>
              <a:off x="5300198" y="3222047"/>
              <a:ext cx="3001299" cy="1412229"/>
              <a:chOff x="5437596" y="64499"/>
              <a:chExt cx="2613742" cy="1482674"/>
            </a:xfrm>
          </p:grpSpPr>
          <p:sp>
            <p:nvSpPr>
              <p:cNvPr id="113" name="Forma libre: forma 112">
                <a:extLst>
                  <a:ext uri="{FF2B5EF4-FFF2-40B4-BE49-F238E27FC236}">
                    <a16:creationId xmlns:a16="http://schemas.microsoft.com/office/drawing/2014/main" id="{2F59A7A2-3ADD-4645-9A28-4DBB85743058}"/>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114" name="Forma libre: forma 113">
                <a:extLst>
                  <a:ext uri="{FF2B5EF4-FFF2-40B4-BE49-F238E27FC236}">
                    <a16:creationId xmlns:a16="http://schemas.microsoft.com/office/drawing/2014/main" id="{3013E311-4F82-41A4-8B0B-60F585719EB5}"/>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a:p>
            </p:txBody>
          </p:sp>
        </p:grpSp>
        <p:sp>
          <p:nvSpPr>
            <p:cNvPr id="159" name="Forma libre: forma 158">
              <a:extLst>
                <a:ext uri="{FF2B5EF4-FFF2-40B4-BE49-F238E27FC236}">
                  <a16:creationId xmlns:a16="http://schemas.microsoft.com/office/drawing/2014/main" id="{85327C28-A9EB-43E7-B7C4-CAF89189BAC7}"/>
                </a:ext>
              </a:extLst>
            </p:cNvPr>
            <p:cNvSpPr/>
            <p:nvPr/>
          </p:nvSpPr>
          <p:spPr>
            <a:xfrm>
              <a:off x="5433701" y="3262885"/>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60" name="Forma libre: forma 159">
              <a:extLst>
                <a:ext uri="{FF2B5EF4-FFF2-40B4-BE49-F238E27FC236}">
                  <a16:creationId xmlns:a16="http://schemas.microsoft.com/office/drawing/2014/main" id="{465804BA-4EBE-40E7-B345-4176D347176F}"/>
                </a:ext>
              </a:extLst>
            </p:cNvPr>
            <p:cNvSpPr/>
            <p:nvPr/>
          </p:nvSpPr>
          <p:spPr>
            <a:xfrm>
              <a:off x="5582316" y="3262885"/>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61" name="Forma libre: forma 160">
              <a:extLst>
                <a:ext uri="{FF2B5EF4-FFF2-40B4-BE49-F238E27FC236}">
                  <a16:creationId xmlns:a16="http://schemas.microsoft.com/office/drawing/2014/main" id="{3D2C6761-8D13-4A22-BB01-FBCEEA5741B6}"/>
                </a:ext>
              </a:extLst>
            </p:cNvPr>
            <p:cNvSpPr/>
            <p:nvPr/>
          </p:nvSpPr>
          <p:spPr>
            <a:xfrm>
              <a:off x="5730933" y="3262885"/>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163" name="Grupo 162">
            <a:extLst>
              <a:ext uri="{FF2B5EF4-FFF2-40B4-BE49-F238E27FC236}">
                <a16:creationId xmlns:a16="http://schemas.microsoft.com/office/drawing/2014/main" id="{F017CBE6-C58C-43C7-B5ED-870EC98419AA}"/>
              </a:ext>
            </a:extLst>
          </p:cNvPr>
          <p:cNvGrpSpPr/>
          <p:nvPr/>
        </p:nvGrpSpPr>
        <p:grpSpPr>
          <a:xfrm>
            <a:off x="1493511" y="3222047"/>
            <a:ext cx="3001299" cy="1412229"/>
            <a:chOff x="1493511" y="3222047"/>
            <a:chExt cx="3001299" cy="1412229"/>
          </a:xfrm>
        </p:grpSpPr>
        <p:grpSp>
          <p:nvGrpSpPr>
            <p:cNvPr id="106" name="Grupo 105">
              <a:extLst>
                <a:ext uri="{FF2B5EF4-FFF2-40B4-BE49-F238E27FC236}">
                  <a16:creationId xmlns:a16="http://schemas.microsoft.com/office/drawing/2014/main" id="{5C600842-9D7E-4B49-83BB-214D03D70DAF}"/>
                </a:ext>
              </a:extLst>
            </p:cNvPr>
            <p:cNvGrpSpPr/>
            <p:nvPr/>
          </p:nvGrpSpPr>
          <p:grpSpPr>
            <a:xfrm>
              <a:off x="1493511" y="3222047"/>
              <a:ext cx="3001299" cy="1412229"/>
              <a:chOff x="5437596" y="64499"/>
              <a:chExt cx="2613742" cy="1482674"/>
            </a:xfrm>
          </p:grpSpPr>
          <p:sp>
            <p:nvSpPr>
              <p:cNvPr id="107" name="Forma libre: forma 106">
                <a:extLst>
                  <a:ext uri="{FF2B5EF4-FFF2-40B4-BE49-F238E27FC236}">
                    <a16:creationId xmlns:a16="http://schemas.microsoft.com/office/drawing/2014/main" id="{E33067F3-0EFC-4554-B171-3A8E0520C656}"/>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108" name="Forma libre: forma 107">
                <a:extLst>
                  <a:ext uri="{FF2B5EF4-FFF2-40B4-BE49-F238E27FC236}">
                    <a16:creationId xmlns:a16="http://schemas.microsoft.com/office/drawing/2014/main" id="{F03F1196-4333-4952-AEF7-AEC1A0452EF3}"/>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153" name="Forma libre: forma 152">
              <a:extLst>
                <a:ext uri="{FF2B5EF4-FFF2-40B4-BE49-F238E27FC236}">
                  <a16:creationId xmlns:a16="http://schemas.microsoft.com/office/drawing/2014/main" id="{0AC1E604-CC54-4C78-8114-E6866F0F7BD1}"/>
                </a:ext>
              </a:extLst>
            </p:cNvPr>
            <p:cNvSpPr/>
            <p:nvPr/>
          </p:nvSpPr>
          <p:spPr>
            <a:xfrm>
              <a:off x="1622988" y="3260944"/>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54" name="Forma libre: forma 153">
              <a:extLst>
                <a:ext uri="{FF2B5EF4-FFF2-40B4-BE49-F238E27FC236}">
                  <a16:creationId xmlns:a16="http://schemas.microsoft.com/office/drawing/2014/main" id="{5317F254-ED3B-4D2D-9832-FEC380A34A4A}"/>
                </a:ext>
              </a:extLst>
            </p:cNvPr>
            <p:cNvSpPr/>
            <p:nvPr/>
          </p:nvSpPr>
          <p:spPr>
            <a:xfrm>
              <a:off x="1771603" y="3260944"/>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55" name="Forma libre: forma 154">
              <a:extLst>
                <a:ext uri="{FF2B5EF4-FFF2-40B4-BE49-F238E27FC236}">
                  <a16:creationId xmlns:a16="http://schemas.microsoft.com/office/drawing/2014/main" id="{5189040D-55BB-44F8-B9CA-E90ACE1B4F74}"/>
                </a:ext>
              </a:extLst>
            </p:cNvPr>
            <p:cNvSpPr/>
            <p:nvPr/>
          </p:nvSpPr>
          <p:spPr>
            <a:xfrm>
              <a:off x="1920220" y="3260944"/>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162" name="Grupo 161">
            <a:extLst>
              <a:ext uri="{FF2B5EF4-FFF2-40B4-BE49-F238E27FC236}">
                <a16:creationId xmlns:a16="http://schemas.microsoft.com/office/drawing/2014/main" id="{73B922AB-78EE-4E97-A592-E36A21C070D6}"/>
              </a:ext>
            </a:extLst>
          </p:cNvPr>
          <p:cNvGrpSpPr/>
          <p:nvPr/>
        </p:nvGrpSpPr>
        <p:grpSpPr>
          <a:xfrm>
            <a:off x="751727" y="1515803"/>
            <a:ext cx="3001299" cy="1412229"/>
            <a:chOff x="751727" y="1515803"/>
            <a:chExt cx="3001299" cy="1412229"/>
          </a:xfrm>
        </p:grpSpPr>
        <p:grpSp>
          <p:nvGrpSpPr>
            <p:cNvPr id="2" name="Grupo 1">
              <a:extLst>
                <a:ext uri="{FF2B5EF4-FFF2-40B4-BE49-F238E27FC236}">
                  <a16:creationId xmlns:a16="http://schemas.microsoft.com/office/drawing/2014/main" id="{62596E7D-0074-4DFB-8687-6CEF12FE2CF3}"/>
                </a:ext>
              </a:extLst>
            </p:cNvPr>
            <p:cNvGrpSpPr/>
            <p:nvPr/>
          </p:nvGrpSpPr>
          <p:grpSpPr>
            <a:xfrm>
              <a:off x="751727" y="1515803"/>
              <a:ext cx="3001299" cy="1412229"/>
              <a:chOff x="5437596" y="64499"/>
              <a:chExt cx="2613742" cy="1482674"/>
            </a:xfrm>
          </p:grpSpPr>
          <p:sp>
            <p:nvSpPr>
              <p:cNvPr id="37" name="Forma libre: forma 36">
                <a:extLst>
                  <a:ext uri="{FF2B5EF4-FFF2-40B4-BE49-F238E27FC236}">
                    <a16:creationId xmlns:a16="http://schemas.microsoft.com/office/drawing/2014/main" id="{3F214439-1827-4B9F-8233-751DA4CD0F63}"/>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24" name="Forma libre: forma 23">
                <a:extLst>
                  <a:ext uri="{FF2B5EF4-FFF2-40B4-BE49-F238E27FC236}">
                    <a16:creationId xmlns:a16="http://schemas.microsoft.com/office/drawing/2014/main" id="{156585C5-6E2F-4181-A2AE-77949AAD8977}"/>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a:p>
            </p:txBody>
          </p:sp>
        </p:grpSp>
        <p:sp>
          <p:nvSpPr>
            <p:cNvPr id="150" name="Forma libre: forma 149">
              <a:extLst>
                <a:ext uri="{FF2B5EF4-FFF2-40B4-BE49-F238E27FC236}">
                  <a16:creationId xmlns:a16="http://schemas.microsoft.com/office/drawing/2014/main" id="{109DAAE2-E737-49B4-8770-1EFFEF17C0E3}"/>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51" name="Forma libre: forma 150">
              <a:extLst>
                <a:ext uri="{FF2B5EF4-FFF2-40B4-BE49-F238E27FC236}">
                  <a16:creationId xmlns:a16="http://schemas.microsoft.com/office/drawing/2014/main" id="{C909EB13-A2F0-4D75-BAD4-FD463FBF41FB}"/>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52" name="Forma libre: forma 151">
              <a:extLst>
                <a:ext uri="{FF2B5EF4-FFF2-40B4-BE49-F238E27FC236}">
                  <a16:creationId xmlns:a16="http://schemas.microsoft.com/office/drawing/2014/main" id="{3A828C61-B0B4-44FA-976B-B6014E2B22E9}"/>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4" name="Title 3">
            <a:extLst>
              <a:ext uri="{FF2B5EF4-FFF2-40B4-BE49-F238E27FC236}">
                <a16:creationId xmlns:a16="http://schemas.microsoft.com/office/drawing/2014/main" id="{444AD8DF-7D23-45C7-BCC3-90B63A7C0FBC}"/>
              </a:ext>
            </a:extLst>
          </p:cNvPr>
          <p:cNvSpPr>
            <a:spLocks noGrp="1"/>
          </p:cNvSpPr>
          <p:nvPr>
            <p:ph type="title"/>
          </p:nvPr>
        </p:nvSpPr>
        <p:spPr/>
        <p:txBody>
          <a:bodyPr/>
          <a:lstStyle/>
          <a:p>
            <a:r>
              <a:rPr lang="es-ES" dirty="0" err="1"/>
              <a:t>Nội</a:t>
            </a:r>
            <a:r>
              <a:rPr lang="es-ES" dirty="0"/>
              <a:t> </a:t>
            </a:r>
            <a:r>
              <a:rPr lang="es-ES" dirty="0" err="1"/>
              <a:t>dung</a:t>
            </a:r>
            <a:endParaRPr lang="en-US" dirty="0">
              <a:solidFill>
                <a:schemeClr val="accent2"/>
              </a:solidFill>
            </a:endParaRPr>
          </a:p>
        </p:txBody>
      </p:sp>
      <p:sp>
        <p:nvSpPr>
          <p:cNvPr id="16" name="Text Placeholder 15">
            <a:extLst>
              <a:ext uri="{FF2B5EF4-FFF2-40B4-BE49-F238E27FC236}">
                <a16:creationId xmlns:a16="http://schemas.microsoft.com/office/drawing/2014/main" id="{35F4F2C3-D71D-4ED5-9EB8-3CE2E0210A29}"/>
              </a:ext>
            </a:extLst>
          </p:cNvPr>
          <p:cNvSpPr>
            <a:spLocks noGrp="1"/>
          </p:cNvSpPr>
          <p:nvPr>
            <p:ph type="body" idx="1"/>
          </p:nvPr>
        </p:nvSpPr>
        <p:spPr/>
        <p:txBody>
          <a:bodyPr>
            <a:noAutofit/>
          </a:bodyPr>
          <a:lstStyle/>
          <a:p>
            <a:r>
              <a:rPr lang="en-US" dirty="0"/>
              <a:t>Đức and </a:t>
            </a:r>
            <a:r>
              <a:rPr lang="en-US" dirty="0" err="1"/>
              <a:t>Quý</a:t>
            </a:r>
            <a:endParaRPr lang="en-US" dirty="0"/>
          </a:p>
        </p:txBody>
      </p:sp>
      <p:sp>
        <p:nvSpPr>
          <p:cNvPr id="17" name="Text Placeholder 16">
            <a:extLst>
              <a:ext uri="{FF2B5EF4-FFF2-40B4-BE49-F238E27FC236}">
                <a16:creationId xmlns:a16="http://schemas.microsoft.com/office/drawing/2014/main" id="{68DC3EEF-5017-41A6-A727-D5A4F5DABB39}"/>
              </a:ext>
            </a:extLst>
          </p:cNvPr>
          <p:cNvSpPr>
            <a:spLocks noGrp="1"/>
          </p:cNvSpPr>
          <p:nvPr>
            <p:ph type="body" idx="13"/>
          </p:nvPr>
        </p:nvSpPr>
        <p:spPr/>
        <p:txBody>
          <a:bodyPr/>
          <a:lstStyle/>
          <a:p>
            <a:r>
              <a:rPr lang="en-US" dirty="0"/>
              <a:t>Component testing</a:t>
            </a:r>
          </a:p>
        </p:txBody>
      </p:sp>
      <p:sp>
        <p:nvSpPr>
          <p:cNvPr id="21" name="Text Placeholder 20">
            <a:extLst>
              <a:ext uri="{FF2B5EF4-FFF2-40B4-BE49-F238E27FC236}">
                <a16:creationId xmlns:a16="http://schemas.microsoft.com/office/drawing/2014/main" id="{400B1C4A-E261-475B-89BC-615B6F75E15E}"/>
              </a:ext>
            </a:extLst>
          </p:cNvPr>
          <p:cNvSpPr>
            <a:spLocks noGrp="1"/>
          </p:cNvSpPr>
          <p:nvPr>
            <p:ph type="body" idx="14"/>
          </p:nvPr>
        </p:nvSpPr>
        <p:spPr/>
        <p:txBody>
          <a:bodyPr/>
          <a:lstStyle/>
          <a:p>
            <a:r>
              <a:rPr lang="es-ES"/>
              <a:t>01</a:t>
            </a:r>
            <a:endParaRPr lang="en-US" dirty="0"/>
          </a:p>
        </p:txBody>
      </p:sp>
      <p:sp>
        <p:nvSpPr>
          <p:cNvPr id="26" name="Text Placeholder 25">
            <a:extLst>
              <a:ext uri="{FF2B5EF4-FFF2-40B4-BE49-F238E27FC236}">
                <a16:creationId xmlns:a16="http://schemas.microsoft.com/office/drawing/2014/main" id="{9C7B880B-F91A-4FC9-86C5-670D9EB16706}"/>
              </a:ext>
            </a:extLst>
          </p:cNvPr>
          <p:cNvSpPr>
            <a:spLocks noGrp="1"/>
          </p:cNvSpPr>
          <p:nvPr>
            <p:ph type="body" idx="15"/>
          </p:nvPr>
        </p:nvSpPr>
        <p:spPr/>
        <p:txBody>
          <a:bodyPr>
            <a:noAutofit/>
          </a:bodyPr>
          <a:lstStyle/>
          <a:p>
            <a:r>
              <a:rPr lang="en-US" dirty="0" err="1"/>
              <a:t>Vũ</a:t>
            </a:r>
            <a:endParaRPr lang="en-US" dirty="0"/>
          </a:p>
        </p:txBody>
      </p:sp>
      <p:sp>
        <p:nvSpPr>
          <p:cNvPr id="27" name="Text Placeholder 26">
            <a:extLst>
              <a:ext uri="{FF2B5EF4-FFF2-40B4-BE49-F238E27FC236}">
                <a16:creationId xmlns:a16="http://schemas.microsoft.com/office/drawing/2014/main" id="{70B8658B-FC1A-4DEB-B0F3-1CB0A2188190}"/>
              </a:ext>
            </a:extLst>
          </p:cNvPr>
          <p:cNvSpPr>
            <a:spLocks noGrp="1"/>
          </p:cNvSpPr>
          <p:nvPr>
            <p:ph type="body" idx="16"/>
          </p:nvPr>
        </p:nvSpPr>
        <p:spPr/>
        <p:txBody>
          <a:bodyPr/>
          <a:lstStyle/>
          <a:p>
            <a:r>
              <a:rPr lang="en-GB" i="1" dirty="0"/>
              <a:t> </a:t>
            </a:r>
            <a:r>
              <a:rPr lang="en-GB" dirty="0"/>
              <a:t>Integration testing</a:t>
            </a:r>
            <a:endParaRPr lang="en-US" dirty="0"/>
          </a:p>
        </p:txBody>
      </p:sp>
      <p:sp>
        <p:nvSpPr>
          <p:cNvPr id="28" name="Text Placeholder 27">
            <a:extLst>
              <a:ext uri="{FF2B5EF4-FFF2-40B4-BE49-F238E27FC236}">
                <a16:creationId xmlns:a16="http://schemas.microsoft.com/office/drawing/2014/main" id="{396EC908-83DE-49A7-8769-E1FE437053FB}"/>
              </a:ext>
            </a:extLst>
          </p:cNvPr>
          <p:cNvSpPr>
            <a:spLocks noGrp="1"/>
          </p:cNvSpPr>
          <p:nvPr>
            <p:ph type="body" idx="17"/>
          </p:nvPr>
        </p:nvSpPr>
        <p:spPr/>
        <p:txBody>
          <a:bodyPr/>
          <a:lstStyle/>
          <a:p>
            <a:r>
              <a:rPr lang="es-ES" dirty="0"/>
              <a:t>02</a:t>
            </a:r>
            <a:endParaRPr lang="en-US" dirty="0"/>
          </a:p>
        </p:txBody>
      </p:sp>
      <p:sp>
        <p:nvSpPr>
          <p:cNvPr id="29" name="Text Placeholder 28">
            <a:extLst>
              <a:ext uri="{FF2B5EF4-FFF2-40B4-BE49-F238E27FC236}">
                <a16:creationId xmlns:a16="http://schemas.microsoft.com/office/drawing/2014/main" id="{87F3D26C-5FDD-47D6-895B-6410482882A6}"/>
              </a:ext>
            </a:extLst>
          </p:cNvPr>
          <p:cNvSpPr>
            <a:spLocks noGrp="1"/>
          </p:cNvSpPr>
          <p:nvPr>
            <p:ph type="body" idx="18"/>
          </p:nvPr>
        </p:nvSpPr>
        <p:spPr/>
        <p:txBody>
          <a:bodyPr>
            <a:noAutofit/>
          </a:bodyPr>
          <a:lstStyle/>
          <a:p>
            <a:r>
              <a:rPr lang="es-ES" dirty="0" err="1"/>
              <a:t>Hào</a:t>
            </a:r>
            <a:endParaRPr lang="en-US" dirty="0"/>
          </a:p>
        </p:txBody>
      </p:sp>
      <p:sp>
        <p:nvSpPr>
          <p:cNvPr id="30" name="Text Placeholder 29">
            <a:extLst>
              <a:ext uri="{FF2B5EF4-FFF2-40B4-BE49-F238E27FC236}">
                <a16:creationId xmlns:a16="http://schemas.microsoft.com/office/drawing/2014/main" id="{AF5B6260-2385-41BD-8D1B-1FCF10CDD7E9}"/>
              </a:ext>
            </a:extLst>
          </p:cNvPr>
          <p:cNvSpPr>
            <a:spLocks noGrp="1"/>
          </p:cNvSpPr>
          <p:nvPr>
            <p:ph type="body" idx="19"/>
          </p:nvPr>
        </p:nvSpPr>
        <p:spPr/>
        <p:txBody>
          <a:bodyPr/>
          <a:lstStyle/>
          <a:p>
            <a:r>
              <a:rPr lang="en-US" dirty="0"/>
              <a:t>Acceptance testing</a:t>
            </a:r>
          </a:p>
        </p:txBody>
      </p:sp>
      <p:sp>
        <p:nvSpPr>
          <p:cNvPr id="31" name="Text Placeholder 30">
            <a:extLst>
              <a:ext uri="{FF2B5EF4-FFF2-40B4-BE49-F238E27FC236}">
                <a16:creationId xmlns:a16="http://schemas.microsoft.com/office/drawing/2014/main" id="{B4C9C261-FC07-46C3-9065-7A2FA99C8741}"/>
              </a:ext>
            </a:extLst>
          </p:cNvPr>
          <p:cNvSpPr>
            <a:spLocks noGrp="1"/>
          </p:cNvSpPr>
          <p:nvPr>
            <p:ph type="body" idx="20"/>
          </p:nvPr>
        </p:nvSpPr>
        <p:spPr/>
        <p:txBody>
          <a:bodyPr>
            <a:noAutofit/>
          </a:bodyPr>
          <a:lstStyle/>
          <a:p>
            <a:r>
              <a:rPr lang="es-ES"/>
              <a:t>04</a:t>
            </a:r>
            <a:endParaRPr lang="en-US" dirty="0"/>
          </a:p>
        </p:txBody>
      </p:sp>
      <p:sp>
        <p:nvSpPr>
          <p:cNvPr id="32" name="Text Placeholder 31">
            <a:extLst>
              <a:ext uri="{FF2B5EF4-FFF2-40B4-BE49-F238E27FC236}">
                <a16:creationId xmlns:a16="http://schemas.microsoft.com/office/drawing/2014/main" id="{A70A3006-9C5B-4807-BEEB-2E881D2BF404}"/>
              </a:ext>
            </a:extLst>
          </p:cNvPr>
          <p:cNvSpPr>
            <a:spLocks noGrp="1"/>
          </p:cNvSpPr>
          <p:nvPr>
            <p:ph type="body" idx="21"/>
          </p:nvPr>
        </p:nvSpPr>
        <p:spPr/>
        <p:txBody>
          <a:bodyPr>
            <a:noAutofit/>
          </a:bodyPr>
          <a:lstStyle/>
          <a:p>
            <a:r>
              <a:rPr lang="en-US" dirty="0"/>
              <a:t>Minh</a:t>
            </a:r>
          </a:p>
        </p:txBody>
      </p:sp>
      <p:sp>
        <p:nvSpPr>
          <p:cNvPr id="33" name="Text Placeholder 32">
            <a:extLst>
              <a:ext uri="{FF2B5EF4-FFF2-40B4-BE49-F238E27FC236}">
                <a16:creationId xmlns:a16="http://schemas.microsoft.com/office/drawing/2014/main" id="{0A171DFE-86FE-453B-8CFB-147D3AD4C7EB}"/>
              </a:ext>
            </a:extLst>
          </p:cNvPr>
          <p:cNvSpPr>
            <a:spLocks noGrp="1"/>
          </p:cNvSpPr>
          <p:nvPr>
            <p:ph type="body" idx="22"/>
          </p:nvPr>
        </p:nvSpPr>
        <p:spPr/>
        <p:txBody>
          <a:bodyPr/>
          <a:lstStyle/>
          <a:p>
            <a:r>
              <a:rPr lang="en-US" dirty="0"/>
              <a:t>System testing</a:t>
            </a:r>
          </a:p>
        </p:txBody>
      </p:sp>
      <p:sp>
        <p:nvSpPr>
          <p:cNvPr id="34" name="Text Placeholder 33">
            <a:extLst>
              <a:ext uri="{FF2B5EF4-FFF2-40B4-BE49-F238E27FC236}">
                <a16:creationId xmlns:a16="http://schemas.microsoft.com/office/drawing/2014/main" id="{374CAC07-75F9-45F6-A6EB-4EC9A7473716}"/>
              </a:ext>
            </a:extLst>
          </p:cNvPr>
          <p:cNvSpPr>
            <a:spLocks noGrp="1"/>
          </p:cNvSpPr>
          <p:nvPr>
            <p:ph type="body" idx="23"/>
          </p:nvPr>
        </p:nvSpPr>
        <p:spPr/>
        <p:txBody>
          <a:bodyPr/>
          <a:lstStyle/>
          <a:p>
            <a:r>
              <a:rPr lang="es-ES"/>
              <a:t>03</a:t>
            </a:r>
            <a:endParaRPr lang="en-US" dirty="0"/>
          </a:p>
        </p:txBody>
      </p:sp>
    </p:spTree>
    <p:extLst>
      <p:ext uri="{BB962C8B-B14F-4D97-AF65-F5344CB8AC3E}">
        <p14:creationId xmlns:p14="http://schemas.microsoft.com/office/powerpoint/2010/main" val="1654909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249"/>
                                          </p:stCondLst>
                                        </p:cTn>
                                        <p:tgtEl>
                                          <p:spTgt spid="1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249"/>
                                          </p:stCondLst>
                                        </p:cTn>
                                        <p:tgtEl>
                                          <p:spTgt spid="1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249"/>
                                          </p:stCondLst>
                                        </p:cTn>
                                        <p:tgtEl>
                                          <p:spTgt spid="1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249"/>
                                          </p:stCondLst>
                                        </p:cTn>
                                        <p:tgtEl>
                                          <p:spTgt spid="21">
                                            <p:txEl>
                                              <p:pRg st="0" end="0"/>
                                            </p:txEl>
                                          </p:spTgt>
                                        </p:tgtEl>
                                        <p:attrNameLst>
                                          <p:attrName>style.visibility</p:attrName>
                                        </p:attrNameLst>
                                      </p:cBhvr>
                                      <p:to>
                                        <p:strVal val="visible"/>
                                      </p:to>
                                    </p:set>
                                  </p:childTnLst>
                                </p:cTn>
                              </p:par>
                            </p:childTnLst>
                          </p:cTn>
                        </p:par>
                        <p:par>
                          <p:cTn id="13" fill="hold">
                            <p:stCondLst>
                              <p:cond delay="250"/>
                            </p:stCondLst>
                            <p:childTnLst>
                              <p:par>
                                <p:cTn id="14" presetID="1" presetClass="entr" presetSubtype="0" fill="hold" nodeType="afterEffect">
                                  <p:stCondLst>
                                    <p:cond delay="0"/>
                                  </p:stCondLst>
                                  <p:childTnLst>
                                    <p:set>
                                      <p:cBhvr>
                                        <p:cTn id="15" dur="1" fill="hold">
                                          <p:stCondLst>
                                            <p:cond delay="249"/>
                                          </p:stCondLst>
                                        </p:cTn>
                                        <p:tgtEl>
                                          <p:spTgt spid="16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249"/>
                                          </p:stCondLst>
                                        </p:cTn>
                                        <p:tgtEl>
                                          <p:spTgt spid="26">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249"/>
                                          </p:stCondLst>
                                        </p:cTn>
                                        <p:tgtEl>
                                          <p:spTgt spid="27">
                                            <p:txEl>
                                              <p:pRg st="0" end="0"/>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249"/>
                                          </p:stCondLst>
                                        </p:cTn>
                                        <p:tgtEl>
                                          <p:spTgt spid="28">
                                            <p:txEl>
                                              <p:pRg st="0" end="0"/>
                                            </p:txEl>
                                          </p:spTgt>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249"/>
                                          </p:stCondLst>
                                        </p:cTn>
                                        <p:tgtEl>
                                          <p:spTgt spid="1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249"/>
                                          </p:stCondLst>
                                        </p:cTn>
                                        <p:tgtEl>
                                          <p:spTgt spid="32">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249"/>
                                          </p:stCondLst>
                                        </p:cTn>
                                        <p:tgtEl>
                                          <p:spTgt spid="33">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249"/>
                                          </p:stCondLst>
                                        </p:cTn>
                                        <p:tgtEl>
                                          <p:spTgt spid="34">
                                            <p:txEl>
                                              <p:pRg st="0" end="0"/>
                                            </p:txEl>
                                          </p:spTgt>
                                        </p:tgtEl>
                                        <p:attrNameLst>
                                          <p:attrName>style.visibility</p:attrName>
                                        </p:attrNameLst>
                                      </p:cBhvr>
                                      <p:to>
                                        <p:strVal val="visible"/>
                                      </p:to>
                                    </p:set>
                                  </p:childTnLst>
                                </p:cTn>
                              </p:par>
                            </p:childTnLst>
                          </p:cTn>
                        </p:par>
                        <p:par>
                          <p:cTn id="31" fill="hold">
                            <p:stCondLst>
                              <p:cond delay="750"/>
                            </p:stCondLst>
                            <p:childTnLst>
                              <p:par>
                                <p:cTn id="32" presetID="1" presetClass="entr" presetSubtype="0" fill="hold" nodeType="afterEffect">
                                  <p:stCondLst>
                                    <p:cond delay="0"/>
                                  </p:stCondLst>
                                  <p:childTnLst>
                                    <p:set>
                                      <p:cBhvr>
                                        <p:cTn id="33" dur="1" fill="hold">
                                          <p:stCondLst>
                                            <p:cond delay="249"/>
                                          </p:stCondLst>
                                        </p:cTn>
                                        <p:tgtEl>
                                          <p:spTgt spid="16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249"/>
                                          </p:stCondLst>
                                        </p:cTn>
                                        <p:tgtEl>
                                          <p:spTgt spid="29">
                                            <p:txEl>
                                              <p:pRg st="0" end="0"/>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249"/>
                                          </p:stCondLst>
                                        </p:cTn>
                                        <p:tgtEl>
                                          <p:spTgt spid="30">
                                            <p:txEl>
                                              <p:pRg st="0" end="0"/>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249"/>
                                          </p:stCondLst>
                                        </p:cTn>
                                        <p:tgtEl>
                                          <p:spTgt spid="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P spid="21" grpId="0" build="p"/>
      <p:bldP spid="26" grpId="0" build="p"/>
      <p:bldP spid="27" grpId="0" build="p"/>
      <p:bldP spid="28" grpId="0" build="p"/>
      <p:bldP spid="29" grpId="0" build="p"/>
      <p:bldP spid="30" grpId="0" build="p"/>
      <p:bldP spid="31" grpId="0" build="p"/>
      <p:bldP spid="32" grpId="0" build="p"/>
      <p:bldP spid="33" grpId="0" build="p"/>
      <p:bldP spid="3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628650" y="273844"/>
            <a:ext cx="7886700" cy="994172"/>
          </a:xfrm>
        </p:spPr>
        <p:txBody>
          <a:bodyPr>
            <a:normAutofit/>
          </a:bodyPr>
          <a:lstStyle/>
          <a:p>
            <a:r>
              <a:rPr lang="en-GB" dirty="0" err="1"/>
              <a:t>Quá</a:t>
            </a:r>
            <a:r>
              <a:rPr lang="en-GB" dirty="0"/>
              <a:t> </a:t>
            </a:r>
            <a:r>
              <a:rPr lang="en-GB" dirty="0" err="1"/>
              <a:t>trình</a:t>
            </a:r>
            <a:r>
              <a:rPr lang="en-GB" dirty="0"/>
              <a:t> System testing</a:t>
            </a:r>
          </a:p>
        </p:txBody>
      </p:sp>
      <p:sp>
        <p:nvSpPr>
          <p:cNvPr id="14" name="TextBox 13">
            <a:extLst>
              <a:ext uri="{FF2B5EF4-FFF2-40B4-BE49-F238E27FC236}">
                <a16:creationId xmlns:a16="http://schemas.microsoft.com/office/drawing/2014/main" id="{5F3D25E8-EF1D-420F-BC21-8E2C4E569C72}"/>
              </a:ext>
            </a:extLst>
          </p:cNvPr>
          <p:cNvSpPr txBox="1"/>
          <p:nvPr/>
        </p:nvSpPr>
        <p:spPr>
          <a:xfrm>
            <a:off x="193222" y="1151902"/>
            <a:ext cx="4364264" cy="2523768"/>
          </a:xfrm>
          <a:prstGeom prst="rect">
            <a:avLst/>
          </a:prstGeom>
          <a:noFill/>
        </p:spPr>
        <p:txBody>
          <a:bodyPr wrap="square" rtlCol="0">
            <a:spAutoFit/>
          </a:bodyPr>
          <a:lstStyle/>
          <a:p>
            <a:pPr marL="457200" rtl="0" fontAlgn="base">
              <a:spcBef>
                <a:spcPts val="1200"/>
              </a:spcBef>
              <a:spcAft>
                <a:spcPts val="0"/>
              </a:spcAft>
              <a:buFont typeface="Arial" panose="020B0604020202020204" pitchFamily="34" charset="0"/>
              <a:buChar char="•"/>
            </a:pPr>
            <a:r>
              <a:rPr lang="vi-VN" b="1" i="0" u="none" strike="noStrike" dirty="0">
                <a:solidFill>
                  <a:srgbClr val="1B1B1B"/>
                </a:solidFill>
                <a:effectLst/>
                <a:latin typeface="Times New Roman" panose="02020603050405020304" pitchFamily="18" charset="0"/>
                <a:cs typeface="Times New Roman" panose="02020603050405020304" pitchFamily="18" charset="0"/>
              </a:rPr>
              <a:t>Tạo Test Plan</a:t>
            </a:r>
            <a:endParaRPr lang="en-US" b="1" i="0" u="none" strike="noStrike" dirty="0">
              <a:solidFill>
                <a:srgbClr val="1B1B1B"/>
              </a:solidFill>
              <a:effectLst/>
              <a:latin typeface="Times New Roman" panose="02020603050405020304" pitchFamily="18" charset="0"/>
              <a:cs typeface="Times New Roman" panose="02020603050405020304" pitchFamily="18" charset="0"/>
            </a:endParaRPr>
          </a:p>
          <a:p>
            <a:pPr marL="457200" rtl="0" fontAlgn="base">
              <a:spcBef>
                <a:spcPts val="1200"/>
              </a:spcBef>
              <a:spcAft>
                <a:spcPts val="0"/>
              </a:spcAft>
              <a:buFont typeface="Arial" panose="020B0604020202020204" pitchFamily="34" charset="0"/>
              <a:buChar char="•"/>
            </a:pPr>
            <a:r>
              <a:rPr lang="vi-VN" b="1" i="0" u="none" strike="noStrike" dirty="0">
                <a:solidFill>
                  <a:srgbClr val="1B1B1B"/>
                </a:solidFill>
                <a:effectLst/>
                <a:latin typeface="Times New Roman" panose="02020603050405020304" pitchFamily="18" charset="0"/>
                <a:cs typeface="Times New Roman" panose="02020603050405020304" pitchFamily="18" charset="0"/>
              </a:rPr>
              <a:t>Tạo Test Case</a:t>
            </a:r>
            <a:endParaRPr lang="en-US" b="1" i="0" u="none" strike="noStrike" dirty="0">
              <a:solidFill>
                <a:srgbClr val="1B1B1B"/>
              </a:solidFill>
              <a:effectLst/>
              <a:latin typeface="Times New Roman" panose="02020603050405020304" pitchFamily="18" charset="0"/>
              <a:cs typeface="Times New Roman" panose="02020603050405020304" pitchFamily="18" charset="0"/>
            </a:endParaRPr>
          </a:p>
          <a:p>
            <a:pPr marL="457200" rtl="0" fontAlgn="base">
              <a:spcBef>
                <a:spcPts val="1200"/>
              </a:spcBef>
              <a:spcAft>
                <a:spcPts val="0"/>
              </a:spcAft>
              <a:buFont typeface="Arial" panose="020B0604020202020204" pitchFamily="34" charset="0"/>
              <a:buChar char="•"/>
            </a:pPr>
            <a:r>
              <a:rPr lang="vi-VN" b="1" i="0" u="none" strike="noStrike" dirty="0">
                <a:solidFill>
                  <a:srgbClr val="1B1B1B"/>
                </a:solidFill>
                <a:effectLst/>
                <a:latin typeface="Times New Roman" panose="02020603050405020304" pitchFamily="18" charset="0"/>
                <a:cs typeface="Times New Roman" panose="02020603050405020304" pitchFamily="18" charset="0"/>
              </a:rPr>
              <a:t>Chọn Test Data</a:t>
            </a:r>
            <a:endParaRPr lang="en-US" b="1" i="0" u="none" strike="noStrike" dirty="0">
              <a:solidFill>
                <a:srgbClr val="1B1B1B"/>
              </a:solidFill>
              <a:effectLst/>
              <a:latin typeface="Times New Roman" panose="02020603050405020304" pitchFamily="18" charset="0"/>
              <a:cs typeface="Times New Roman" panose="02020603050405020304" pitchFamily="18" charset="0"/>
            </a:endParaRPr>
          </a:p>
          <a:p>
            <a:pPr marL="457200" rtl="0" fontAlgn="base">
              <a:spcBef>
                <a:spcPts val="1200"/>
              </a:spcBef>
              <a:spcAft>
                <a:spcPts val="0"/>
              </a:spcAft>
              <a:buFont typeface="Arial" panose="020B0604020202020204" pitchFamily="34" charset="0"/>
              <a:buChar char="•"/>
            </a:pPr>
            <a:r>
              <a:rPr lang="vi-VN" b="1" i="0" u="none" strike="noStrike" dirty="0">
                <a:solidFill>
                  <a:srgbClr val="1B1B1B"/>
                </a:solidFill>
                <a:effectLst/>
                <a:latin typeface="Times New Roman" panose="02020603050405020304" pitchFamily="18" charset="0"/>
                <a:cs typeface="Times New Roman" panose="02020603050405020304" pitchFamily="18" charset="0"/>
              </a:rPr>
              <a:t>Thực hiện test case</a:t>
            </a:r>
            <a:endParaRPr lang="en-US" b="1" i="0" u="none" strike="noStrike" dirty="0">
              <a:solidFill>
                <a:srgbClr val="1B1B1B"/>
              </a:solidFill>
              <a:effectLst/>
              <a:latin typeface="Times New Roman" panose="02020603050405020304" pitchFamily="18" charset="0"/>
              <a:cs typeface="Times New Roman" panose="02020603050405020304" pitchFamily="18" charset="0"/>
            </a:endParaRPr>
          </a:p>
          <a:p>
            <a:pPr marL="457200" rtl="0" fontAlgn="base">
              <a:spcBef>
                <a:spcPts val="1200"/>
              </a:spcBef>
              <a:spcAft>
                <a:spcPts val="0"/>
              </a:spcAft>
              <a:buFont typeface="Arial" panose="020B0604020202020204" pitchFamily="34" charset="0"/>
              <a:buChar char="•"/>
            </a:pPr>
            <a:r>
              <a:rPr lang="vi-VN" b="1" i="0" u="none" strike="noStrike" dirty="0">
                <a:solidFill>
                  <a:srgbClr val="1B1B1B"/>
                </a:solidFill>
                <a:effectLst/>
                <a:latin typeface="Times New Roman" panose="02020603050405020304" pitchFamily="18" charset="0"/>
                <a:cs typeface="Times New Roman" panose="02020603050405020304" pitchFamily="18" charset="0"/>
              </a:rPr>
              <a:t>Báo cáo &amp; Sửa lỗi</a:t>
            </a:r>
            <a:endParaRPr lang="en-US" b="1" i="0" u="none" strike="noStrike" dirty="0">
              <a:solidFill>
                <a:srgbClr val="1B1B1B"/>
              </a:solidFill>
              <a:effectLst/>
              <a:latin typeface="Times New Roman" panose="02020603050405020304" pitchFamily="18" charset="0"/>
              <a:cs typeface="Times New Roman" panose="02020603050405020304" pitchFamily="18" charset="0"/>
            </a:endParaRPr>
          </a:p>
          <a:p>
            <a:pPr marL="457200" rtl="0" fontAlgn="base">
              <a:spcBef>
                <a:spcPts val="1200"/>
              </a:spcBef>
              <a:spcAft>
                <a:spcPts val="0"/>
              </a:spcAft>
              <a:buFont typeface="Arial" panose="020B0604020202020204" pitchFamily="34" charset="0"/>
              <a:buChar char="•"/>
            </a:pPr>
            <a:r>
              <a:rPr lang="vi-VN" b="1" i="0" u="none" strike="noStrike" dirty="0">
                <a:solidFill>
                  <a:srgbClr val="1B1B1B"/>
                </a:solidFill>
                <a:effectLst/>
                <a:latin typeface="Times New Roman" panose="02020603050405020304" pitchFamily="18" charset="0"/>
                <a:cs typeface="Times New Roman" panose="02020603050405020304" pitchFamily="18" charset="0"/>
              </a:rPr>
              <a:t>Lặp lại chu trình kiểm tra (Nếu cần)</a:t>
            </a:r>
          </a:p>
        </p:txBody>
      </p:sp>
      <p:pic>
        <p:nvPicPr>
          <p:cNvPr id="3" name="Picture 2">
            <a:extLst>
              <a:ext uri="{FF2B5EF4-FFF2-40B4-BE49-F238E27FC236}">
                <a16:creationId xmlns:a16="http://schemas.microsoft.com/office/drawing/2014/main" id="{2649206E-9F37-4693-9F65-14C814FB6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8032" y="1151902"/>
            <a:ext cx="3429454" cy="2142090"/>
          </a:xfrm>
          <a:prstGeom prst="rect">
            <a:avLst/>
          </a:prstGeom>
        </p:spPr>
      </p:pic>
    </p:spTree>
    <p:extLst>
      <p:ext uri="{BB962C8B-B14F-4D97-AF65-F5344CB8AC3E}">
        <p14:creationId xmlns:p14="http://schemas.microsoft.com/office/powerpoint/2010/main" val="3182517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87AD5185-40B5-43AC-B897-09C9DFD508F9}"/>
              </a:ext>
            </a:extLst>
          </p:cNvPr>
          <p:cNvSpPr>
            <a:spLocks noGrp="1"/>
          </p:cNvSpPr>
          <p:nvPr>
            <p:ph type="title"/>
          </p:nvPr>
        </p:nvSpPr>
        <p:spPr>
          <a:xfrm>
            <a:off x="628650" y="274638"/>
            <a:ext cx="7886700" cy="661533"/>
          </a:xfrm>
        </p:spPr>
        <p:txBody>
          <a:bodyPr/>
          <a:lstStyle/>
          <a:p>
            <a:r>
              <a:rPr lang="en-GB" dirty="0" err="1"/>
              <a:t>Ví</a:t>
            </a:r>
            <a:r>
              <a:rPr lang="en-GB" dirty="0"/>
              <a:t> </a:t>
            </a:r>
            <a:r>
              <a:rPr lang="en-GB" dirty="0" err="1"/>
              <a:t>dụ</a:t>
            </a:r>
            <a:r>
              <a:rPr lang="en-GB" dirty="0"/>
              <a:t> System testing</a:t>
            </a:r>
            <a:endParaRPr lang="en-US" dirty="0">
              <a:solidFill>
                <a:schemeClr val="accent2"/>
              </a:solidFill>
            </a:endParaRPr>
          </a:p>
        </p:txBody>
      </p:sp>
      <p:sp>
        <p:nvSpPr>
          <p:cNvPr id="7" name="TextBox 6">
            <a:extLst>
              <a:ext uri="{FF2B5EF4-FFF2-40B4-BE49-F238E27FC236}">
                <a16:creationId xmlns:a16="http://schemas.microsoft.com/office/drawing/2014/main" id="{9BEC2A48-D049-484E-8B40-246A3247B38B}"/>
              </a:ext>
            </a:extLst>
          </p:cNvPr>
          <p:cNvSpPr txBox="1"/>
          <p:nvPr/>
        </p:nvSpPr>
        <p:spPr>
          <a:xfrm>
            <a:off x="486227" y="979526"/>
            <a:ext cx="7961087" cy="923330"/>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Nếu một ứng dụng có 3 module A, B, C, thì việc test kết hợp module A &amp; B, hoặc B &amp; C, hoặc A &amp; C được biết là Integration testing. Còn việc tích hợp cả 3 module và test nó như một ứng dụng hoàn chỉnh được gọi là System Testing</a:t>
            </a:r>
            <a:endParaRPr lang="en-GB"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3D67F813-7915-4D7A-9635-165250A9D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373" y="2208174"/>
            <a:ext cx="3861254" cy="2514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451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87AD5185-40B5-43AC-B897-09C9DFD508F9}"/>
              </a:ext>
            </a:extLst>
          </p:cNvPr>
          <p:cNvSpPr>
            <a:spLocks noGrp="1"/>
          </p:cNvSpPr>
          <p:nvPr>
            <p:ph type="title"/>
          </p:nvPr>
        </p:nvSpPr>
        <p:spPr>
          <a:xfrm>
            <a:off x="628650" y="274638"/>
            <a:ext cx="7886700" cy="661533"/>
          </a:xfrm>
        </p:spPr>
        <p:txBody>
          <a:bodyPr/>
          <a:lstStyle/>
          <a:p>
            <a:r>
              <a:rPr lang="en-GB" dirty="0" err="1"/>
              <a:t>Ví</a:t>
            </a:r>
            <a:r>
              <a:rPr lang="en-GB" dirty="0"/>
              <a:t> </a:t>
            </a:r>
            <a:r>
              <a:rPr lang="en-GB" dirty="0" err="1"/>
              <a:t>dụ</a:t>
            </a:r>
            <a:r>
              <a:rPr lang="en-GB" dirty="0"/>
              <a:t> System testing</a:t>
            </a:r>
            <a:endParaRPr lang="en-US" dirty="0">
              <a:solidFill>
                <a:schemeClr val="accent2"/>
              </a:solidFill>
            </a:endParaRPr>
          </a:p>
        </p:txBody>
      </p:sp>
      <p:pic>
        <p:nvPicPr>
          <p:cNvPr id="3" name="Picture 2">
            <a:extLst>
              <a:ext uri="{FF2B5EF4-FFF2-40B4-BE49-F238E27FC236}">
                <a16:creationId xmlns:a16="http://schemas.microsoft.com/office/drawing/2014/main" id="{2ACCE6FE-09B0-404B-9753-342585D01D36}"/>
              </a:ext>
            </a:extLst>
          </p:cNvPr>
          <p:cNvPicPr>
            <a:picLocks noChangeAspect="1"/>
          </p:cNvPicPr>
          <p:nvPr/>
        </p:nvPicPr>
        <p:blipFill>
          <a:blip r:embed="rId2"/>
          <a:stretch>
            <a:fillRect/>
          </a:stretch>
        </p:blipFill>
        <p:spPr>
          <a:xfrm>
            <a:off x="1353457" y="1764462"/>
            <a:ext cx="6437086" cy="3314846"/>
          </a:xfrm>
          <a:prstGeom prst="rect">
            <a:avLst/>
          </a:prstGeom>
        </p:spPr>
      </p:pic>
      <p:sp>
        <p:nvSpPr>
          <p:cNvPr id="4" name="TextBox 3">
            <a:extLst>
              <a:ext uri="{FF2B5EF4-FFF2-40B4-BE49-F238E27FC236}">
                <a16:creationId xmlns:a16="http://schemas.microsoft.com/office/drawing/2014/main" id="{B08E529C-3DF1-4539-884B-F0F2B969ACA2}"/>
              </a:ext>
            </a:extLst>
          </p:cNvPr>
          <p:cNvSpPr txBox="1"/>
          <p:nvPr/>
        </p:nvSpPr>
        <p:spPr>
          <a:xfrm>
            <a:off x="628650" y="798286"/>
            <a:ext cx="8338458" cy="923330"/>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Hãy xem xét trang chủ của trang web guru99.com như trên, web có nhiều thành phần như: Home, Testing, SAP, Web, Must Learn và v.v... thì khi tích hợp các thành phần đấy lại thành 1 khối hoàn chỉnh thì khi đó ta có thể thực hiện system testing.</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879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606D9C-4C40-477A-B37D-D35324BA108F}"/>
              </a:ext>
            </a:extLst>
          </p:cNvPr>
          <p:cNvSpPr>
            <a:spLocks noGrp="1"/>
          </p:cNvSpPr>
          <p:nvPr>
            <p:ph type="title"/>
          </p:nvPr>
        </p:nvSpPr>
        <p:spPr/>
        <p:txBody>
          <a:bodyPr/>
          <a:lstStyle/>
          <a:p>
            <a:r>
              <a:rPr lang="en-GB" dirty="0"/>
              <a:t>Acceptance Testing</a:t>
            </a:r>
          </a:p>
        </p:txBody>
      </p:sp>
      <p:sp>
        <p:nvSpPr>
          <p:cNvPr id="4" name="Text Placeholder 3">
            <a:extLst>
              <a:ext uri="{FF2B5EF4-FFF2-40B4-BE49-F238E27FC236}">
                <a16:creationId xmlns:a16="http://schemas.microsoft.com/office/drawing/2014/main" id="{DD5C9795-6279-4F5F-856D-ECF6E424A7A0}"/>
              </a:ext>
            </a:extLst>
          </p:cNvPr>
          <p:cNvSpPr>
            <a:spLocks noGrp="1"/>
          </p:cNvSpPr>
          <p:nvPr>
            <p:ph type="body" idx="1"/>
          </p:nvPr>
        </p:nvSpPr>
        <p:spPr/>
        <p:txBody>
          <a:bodyPr/>
          <a:lstStyle/>
          <a:p>
            <a:r>
              <a:rPr lang="en-US" dirty="0" err="1"/>
              <a:t>Hào</a:t>
            </a:r>
            <a:endParaRPr lang="en-GB" dirty="0"/>
          </a:p>
        </p:txBody>
      </p:sp>
      <p:sp>
        <p:nvSpPr>
          <p:cNvPr id="5" name="Text Placeholder 4">
            <a:extLst>
              <a:ext uri="{FF2B5EF4-FFF2-40B4-BE49-F238E27FC236}">
                <a16:creationId xmlns:a16="http://schemas.microsoft.com/office/drawing/2014/main" id="{FF71A6F2-D83B-4E49-B833-7D4810575793}"/>
              </a:ext>
            </a:extLst>
          </p:cNvPr>
          <p:cNvSpPr>
            <a:spLocks noGrp="1"/>
          </p:cNvSpPr>
          <p:nvPr>
            <p:ph type="body" idx="10"/>
          </p:nvPr>
        </p:nvSpPr>
        <p:spPr/>
        <p:txBody>
          <a:bodyPr/>
          <a:lstStyle/>
          <a:p>
            <a:r>
              <a:rPr lang="en-US" dirty="0"/>
              <a:t>4</a:t>
            </a:r>
            <a:endParaRPr lang="en-GB" dirty="0"/>
          </a:p>
        </p:txBody>
      </p:sp>
    </p:spTree>
    <p:extLst>
      <p:ext uri="{BB962C8B-B14F-4D97-AF65-F5344CB8AC3E}">
        <p14:creationId xmlns:p14="http://schemas.microsoft.com/office/powerpoint/2010/main" val="2181923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a:xfrm>
            <a:off x="723900" y="552450"/>
            <a:ext cx="4145643" cy="715566"/>
          </a:xfrm>
        </p:spPr>
        <p:txBody>
          <a:bodyPr/>
          <a:lstStyle/>
          <a:p>
            <a:r>
              <a:rPr lang="es-ES" dirty="0" err="1">
                <a:solidFill>
                  <a:schemeClr val="accent2"/>
                </a:solidFill>
              </a:rPr>
              <a:t>Định</a:t>
            </a:r>
            <a:r>
              <a:rPr lang="es-ES" dirty="0">
                <a:solidFill>
                  <a:schemeClr val="accent2"/>
                </a:solidFill>
              </a:rPr>
              <a:t> </a:t>
            </a:r>
            <a:r>
              <a:rPr lang="es-ES" dirty="0" err="1">
                <a:solidFill>
                  <a:schemeClr val="accent2"/>
                </a:solidFill>
              </a:rPr>
              <a:t>nghĩa</a:t>
            </a:r>
            <a:endParaRPr lang="en-US" dirty="0">
              <a:solidFill>
                <a:schemeClr val="accent2"/>
              </a:solidFill>
            </a:endParaRPr>
          </a:p>
        </p:txBody>
      </p:sp>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789098" y="1449616"/>
            <a:ext cx="4224183" cy="715566"/>
          </a:xfrm>
        </p:spPr>
        <p:txBody>
          <a:bodyPr>
            <a:noAutofit/>
          </a:bodyPr>
          <a:lstStyle/>
          <a:p>
            <a:pPr>
              <a:buFont typeface="Wingdings" panose="05000000000000000000" pitchFamily="2" charset="2"/>
              <a:buChar char="§"/>
            </a:pPr>
            <a:r>
              <a:rPr lang="vi-VN" dirty="0"/>
              <a:t>là một kiểm thử nhằm xác định hệ thống phần mềm có đạt yêu cầu kỹ thuật hay không</a:t>
            </a:r>
          </a:p>
        </p:txBody>
      </p:sp>
      <p:sp>
        <p:nvSpPr>
          <p:cNvPr id="3" name="Marcador de contenido 2">
            <a:extLst>
              <a:ext uri="{FF2B5EF4-FFF2-40B4-BE49-F238E27FC236}">
                <a16:creationId xmlns:a16="http://schemas.microsoft.com/office/drawing/2014/main" id="{0DEFB290-59F7-4C59-8161-AC9767D8133F}"/>
              </a:ext>
            </a:extLst>
          </p:cNvPr>
          <p:cNvSpPr>
            <a:spLocks noGrp="1"/>
          </p:cNvSpPr>
          <p:nvPr>
            <p:ph sz="half" idx="11"/>
          </p:nvPr>
        </p:nvSpPr>
        <p:spPr>
          <a:xfrm>
            <a:off x="723899" y="1140710"/>
            <a:ext cx="4224183" cy="360513"/>
          </a:xfrm>
        </p:spPr>
        <p:txBody>
          <a:bodyPr>
            <a:noAutofit/>
          </a:bodyPr>
          <a:lstStyle/>
          <a:p>
            <a:r>
              <a:rPr lang="en-US" dirty="0"/>
              <a:t>Acceptance Testing (</a:t>
            </a:r>
            <a:r>
              <a:rPr lang="en-US" dirty="0" err="1"/>
              <a:t>Kiểm</a:t>
            </a:r>
            <a:r>
              <a:rPr lang="en-US" dirty="0"/>
              <a:t> </a:t>
            </a:r>
            <a:r>
              <a:rPr lang="en-US" dirty="0" err="1"/>
              <a:t>thử</a:t>
            </a:r>
            <a:r>
              <a:rPr lang="en-US" dirty="0"/>
              <a:t> </a:t>
            </a:r>
            <a:r>
              <a:rPr lang="en-US" dirty="0" err="1"/>
              <a:t>chấp</a:t>
            </a:r>
            <a:r>
              <a:rPr lang="en-US" dirty="0"/>
              <a:t> </a:t>
            </a:r>
            <a:r>
              <a:rPr lang="en-US" dirty="0" err="1"/>
              <a:t>nhận</a:t>
            </a:r>
            <a:r>
              <a:rPr lang="en-US" dirty="0"/>
              <a:t>)</a:t>
            </a:r>
          </a:p>
        </p:txBody>
      </p:sp>
      <p:sp>
        <p:nvSpPr>
          <p:cNvPr id="23" name="Content Placeholder 5">
            <a:extLst>
              <a:ext uri="{FF2B5EF4-FFF2-40B4-BE49-F238E27FC236}">
                <a16:creationId xmlns:a16="http://schemas.microsoft.com/office/drawing/2014/main" id="{49693B41-3A11-4529-9F59-64FD6CD6711E}"/>
              </a:ext>
            </a:extLst>
          </p:cNvPr>
          <p:cNvSpPr txBox="1">
            <a:spLocks/>
          </p:cNvSpPr>
          <p:nvPr/>
        </p:nvSpPr>
        <p:spPr>
          <a:xfrm>
            <a:off x="849294" y="2538727"/>
            <a:ext cx="4224183" cy="715566"/>
          </a:xfrm>
          <a:prstGeom prst="rect">
            <a:avLst/>
          </a:prstGeom>
        </p:spPr>
        <p:txBody>
          <a:bodyPr vert="horz" lIns="91440" tIns="45720" rIns="91440" bIns="45720" rtlCol="0">
            <a:noAutofit/>
          </a:bodyPr>
          <a:lstStyle>
            <a:lvl1pPr marL="285750" indent="-285750" algn="l" defTabSz="685800" rtl="0" eaLnBrk="1" latinLnBrk="0" hangingPunct="1">
              <a:lnSpc>
                <a:spcPct val="90000"/>
              </a:lnSpc>
              <a:spcBef>
                <a:spcPts val="750"/>
              </a:spcBef>
              <a:buFont typeface="Courier New" panose="02070309020205020404" pitchFamily="49" charset="0"/>
              <a:buChar char="o"/>
              <a:defRPr sz="1400" kern="1200">
                <a:solidFill>
                  <a:schemeClr val="tx1"/>
                </a:solidFill>
                <a:latin typeface="Montserrat" panose="00000500000000000000" pitchFamily="2" charset="0"/>
                <a:ea typeface="+mn-ea"/>
                <a:cs typeface="+mn-cs"/>
              </a:defRPr>
            </a:lvl1pPr>
            <a:lvl2pPr marL="514350" indent="-171450" algn="l" defTabSz="685800" rtl="0" eaLnBrk="1" latinLnBrk="0" hangingPunct="1">
              <a:lnSpc>
                <a:spcPct val="90000"/>
              </a:lnSpc>
              <a:spcBef>
                <a:spcPts val="375"/>
              </a:spcBef>
              <a:buFont typeface="Courier New" panose="02070309020205020404" pitchFamily="49" charset="0"/>
              <a:buChar char="o"/>
              <a:defRPr sz="1400" kern="1200">
                <a:solidFill>
                  <a:schemeClr val="tx1"/>
                </a:solidFill>
                <a:latin typeface="Montserrat" panose="00000500000000000000" pitchFamily="2" charset="0"/>
                <a:ea typeface="+mn-ea"/>
                <a:cs typeface="+mn-cs"/>
              </a:defRPr>
            </a:lvl2pPr>
            <a:lvl3pPr marL="857250" indent="-171450" algn="l" defTabSz="685800" rtl="0" eaLnBrk="1" latinLnBrk="0" hangingPunct="1">
              <a:lnSpc>
                <a:spcPct val="90000"/>
              </a:lnSpc>
              <a:spcBef>
                <a:spcPts val="375"/>
              </a:spcBef>
              <a:buFont typeface="Courier New" panose="02070309020205020404" pitchFamily="49" charset="0"/>
              <a:buChar char="o"/>
              <a:defRPr sz="1400" kern="1200">
                <a:solidFill>
                  <a:schemeClr val="tx1"/>
                </a:solidFill>
                <a:latin typeface="Montserrat" panose="00000500000000000000" pitchFamily="2" charset="0"/>
                <a:ea typeface="+mn-ea"/>
                <a:cs typeface="+mn-cs"/>
              </a:defRPr>
            </a:lvl3pPr>
            <a:lvl4pPr marL="1200150" indent="-171450" algn="l" defTabSz="685800" rtl="0" eaLnBrk="1" latinLnBrk="0" hangingPunct="1">
              <a:lnSpc>
                <a:spcPct val="90000"/>
              </a:lnSpc>
              <a:spcBef>
                <a:spcPts val="375"/>
              </a:spcBef>
              <a:buFont typeface="Courier New" panose="02070309020205020404" pitchFamily="49" charset="0"/>
              <a:buChar char="o"/>
              <a:defRPr sz="1400" kern="1200">
                <a:solidFill>
                  <a:schemeClr val="tx1"/>
                </a:solidFill>
                <a:latin typeface="Montserrat" panose="00000500000000000000" pitchFamily="2" charset="0"/>
                <a:ea typeface="+mn-ea"/>
                <a:cs typeface="+mn-cs"/>
              </a:defRPr>
            </a:lvl4pPr>
            <a:lvl5pPr marL="1543050" indent="-171450" algn="l" defTabSz="685800" rtl="0" eaLnBrk="1" latinLnBrk="0" hangingPunct="1">
              <a:lnSpc>
                <a:spcPct val="90000"/>
              </a:lnSpc>
              <a:spcBef>
                <a:spcPts val="375"/>
              </a:spcBef>
              <a:buFont typeface="Courier New" panose="02070309020205020404" pitchFamily="49" charset="0"/>
              <a:buChar char="o"/>
              <a:defRPr sz="1400" kern="1200">
                <a:solidFill>
                  <a:schemeClr val="tx1"/>
                </a:solidFill>
                <a:latin typeface="Montserrat"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anose="05000000000000000000" pitchFamily="2" charset="2"/>
              <a:buChar char="§"/>
            </a:pPr>
            <a:r>
              <a:rPr lang="vi-VN" dirty="0"/>
              <a:t>Kiểm tra sự chấp nhận của người dùng (UAT)</a:t>
            </a:r>
          </a:p>
          <a:p>
            <a:pPr>
              <a:buFont typeface="Wingdings" panose="05000000000000000000" pitchFamily="2" charset="2"/>
              <a:buChar char="§"/>
            </a:pPr>
            <a:r>
              <a:rPr lang="vi-VN" dirty="0"/>
              <a:t>Kiểm tra chấp nhận kinh doanh</a:t>
            </a:r>
          </a:p>
          <a:p>
            <a:pPr>
              <a:buFont typeface="Wingdings" panose="05000000000000000000" pitchFamily="2" charset="2"/>
              <a:buChar char="§"/>
            </a:pPr>
            <a:r>
              <a:rPr lang="vi-VN" dirty="0"/>
              <a:t>Thử nghiệm alpha</a:t>
            </a:r>
          </a:p>
          <a:p>
            <a:pPr>
              <a:buFont typeface="Wingdings" panose="05000000000000000000" pitchFamily="2" charset="2"/>
              <a:buChar char="§"/>
            </a:pPr>
            <a:r>
              <a:rPr lang="vi-VN" dirty="0"/>
              <a:t>Thử nghiệm Beta</a:t>
            </a:r>
          </a:p>
        </p:txBody>
      </p:sp>
      <p:sp>
        <p:nvSpPr>
          <p:cNvPr id="24" name="Marcador de contenido 2">
            <a:extLst>
              <a:ext uri="{FF2B5EF4-FFF2-40B4-BE49-F238E27FC236}">
                <a16:creationId xmlns:a16="http://schemas.microsoft.com/office/drawing/2014/main" id="{55E8A842-42A7-4594-805F-94C080E83937}"/>
              </a:ext>
            </a:extLst>
          </p:cNvPr>
          <p:cNvSpPr txBox="1">
            <a:spLocks/>
          </p:cNvSpPr>
          <p:nvPr/>
        </p:nvSpPr>
        <p:spPr>
          <a:xfrm>
            <a:off x="784095" y="2229821"/>
            <a:ext cx="4224183" cy="360513"/>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400" kern="1200">
                <a:solidFill>
                  <a:schemeClr val="tx1"/>
                </a:solidFill>
                <a:latin typeface="Montserrat" panose="00000500000000000000" pitchFamily="2" charset="0"/>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400" kern="1200">
                <a:solidFill>
                  <a:schemeClr val="tx1"/>
                </a:solidFill>
                <a:latin typeface="Montserrat" panose="00000500000000000000" pitchFamily="2" charset="0"/>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400" kern="1200">
                <a:solidFill>
                  <a:schemeClr val="tx1"/>
                </a:solidFill>
                <a:latin typeface="Montserrat" panose="00000500000000000000" pitchFamily="2" charset="0"/>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400" kern="1200">
                <a:solidFill>
                  <a:schemeClr val="tx1"/>
                </a:solidFill>
                <a:latin typeface="Montserrat" panose="00000500000000000000" pitchFamily="2" charset="0"/>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400" kern="1200">
                <a:solidFill>
                  <a:schemeClr val="tx1"/>
                </a:solidFill>
                <a:latin typeface="Montserrat"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err="1"/>
              <a:t>Các</a:t>
            </a:r>
            <a:r>
              <a:rPr lang="en-US" dirty="0"/>
              <a:t> </a:t>
            </a:r>
            <a:r>
              <a:rPr lang="en-US" dirty="0" err="1"/>
              <a:t>hình</a:t>
            </a:r>
            <a:r>
              <a:rPr lang="en-US" dirty="0"/>
              <a:t> </a:t>
            </a:r>
            <a:r>
              <a:rPr lang="en-US" dirty="0" err="1"/>
              <a:t>thức</a:t>
            </a:r>
            <a:r>
              <a:rPr lang="en-US" dirty="0"/>
              <a:t> </a:t>
            </a:r>
            <a:r>
              <a:rPr lang="en-US" dirty="0" err="1"/>
              <a:t>kiểm</a:t>
            </a:r>
            <a:r>
              <a:rPr lang="en-US" dirty="0"/>
              <a:t> </a:t>
            </a:r>
            <a:r>
              <a:rPr lang="en-US" dirty="0" err="1"/>
              <a:t>tra</a:t>
            </a:r>
            <a:r>
              <a:rPr lang="en-US" dirty="0"/>
              <a:t> Acceptance testing</a:t>
            </a:r>
          </a:p>
        </p:txBody>
      </p:sp>
      <p:pic>
        <p:nvPicPr>
          <p:cNvPr id="25" name="Picture 24">
            <a:extLst>
              <a:ext uri="{FF2B5EF4-FFF2-40B4-BE49-F238E27FC236}">
                <a16:creationId xmlns:a16="http://schemas.microsoft.com/office/drawing/2014/main" id="{CB3E2496-A26C-4DDA-910E-45FCA2B9C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8082" y="1268016"/>
            <a:ext cx="4001407" cy="3008051"/>
          </a:xfrm>
          <a:prstGeom prst="rect">
            <a:avLst/>
          </a:prstGeom>
        </p:spPr>
      </p:pic>
    </p:spTree>
    <p:extLst>
      <p:ext uri="{BB962C8B-B14F-4D97-AF65-F5344CB8AC3E}">
        <p14:creationId xmlns:p14="http://schemas.microsoft.com/office/powerpoint/2010/main" val="2696507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upo 94">
            <a:extLst>
              <a:ext uri="{FF2B5EF4-FFF2-40B4-BE49-F238E27FC236}">
                <a16:creationId xmlns:a16="http://schemas.microsoft.com/office/drawing/2014/main" id="{C5EDC649-42F1-417B-A79B-268A6925E05B}"/>
              </a:ext>
            </a:extLst>
          </p:cNvPr>
          <p:cNvGrpSpPr/>
          <p:nvPr/>
        </p:nvGrpSpPr>
        <p:grpSpPr>
          <a:xfrm>
            <a:off x="2332359" y="1664025"/>
            <a:ext cx="1908397" cy="1752297"/>
            <a:chOff x="751728" y="1515803"/>
            <a:chExt cx="1527353" cy="1412229"/>
          </a:xfrm>
        </p:grpSpPr>
        <p:grpSp>
          <p:nvGrpSpPr>
            <p:cNvPr id="96" name="Grupo 95">
              <a:extLst>
                <a:ext uri="{FF2B5EF4-FFF2-40B4-BE49-F238E27FC236}">
                  <a16:creationId xmlns:a16="http://schemas.microsoft.com/office/drawing/2014/main" id="{D0270995-4F40-491E-A5F9-D446342BFC45}"/>
                </a:ext>
              </a:extLst>
            </p:cNvPr>
            <p:cNvGrpSpPr/>
            <p:nvPr/>
          </p:nvGrpSpPr>
          <p:grpSpPr>
            <a:xfrm>
              <a:off x="751728" y="1515803"/>
              <a:ext cx="1527353" cy="1412229"/>
              <a:chOff x="5437596" y="64499"/>
              <a:chExt cx="1330126" cy="1482674"/>
            </a:xfrm>
          </p:grpSpPr>
          <p:sp>
            <p:nvSpPr>
              <p:cNvPr id="100" name="Forma libre: forma 99">
                <a:extLst>
                  <a:ext uri="{FF2B5EF4-FFF2-40B4-BE49-F238E27FC236}">
                    <a16:creationId xmlns:a16="http://schemas.microsoft.com/office/drawing/2014/main" id="{3AA57D46-22EB-4D00-B898-1F148AE084AF}"/>
                  </a:ext>
                </a:extLst>
              </p:cNvPr>
              <p:cNvSpPr/>
              <p:nvPr/>
            </p:nvSpPr>
            <p:spPr>
              <a:xfrm>
                <a:off x="5437596" y="64499"/>
                <a:ext cx="1330126"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01" name="Forma libre: forma 100">
                <a:extLst>
                  <a:ext uri="{FF2B5EF4-FFF2-40B4-BE49-F238E27FC236}">
                    <a16:creationId xmlns:a16="http://schemas.microsoft.com/office/drawing/2014/main" id="{A45FD9E5-F242-4BEE-9BC2-414DD93F9924}"/>
                  </a:ext>
                </a:extLst>
              </p:cNvPr>
              <p:cNvSpPr/>
              <p:nvPr/>
            </p:nvSpPr>
            <p:spPr>
              <a:xfrm>
                <a:off x="5437597" y="64499"/>
                <a:ext cx="1330125"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97" name="Forma libre: forma 96">
              <a:extLst>
                <a:ext uri="{FF2B5EF4-FFF2-40B4-BE49-F238E27FC236}">
                  <a16:creationId xmlns:a16="http://schemas.microsoft.com/office/drawing/2014/main" id="{4FD58370-7EA1-4AEE-99B2-A4309E717D42}"/>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98" name="Forma libre: forma 97">
              <a:extLst>
                <a:ext uri="{FF2B5EF4-FFF2-40B4-BE49-F238E27FC236}">
                  <a16:creationId xmlns:a16="http://schemas.microsoft.com/office/drawing/2014/main" id="{D636ED3D-79DE-455A-9655-4CD9B23F9F12}"/>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99" name="Forma libre: forma 98">
              <a:extLst>
                <a:ext uri="{FF2B5EF4-FFF2-40B4-BE49-F238E27FC236}">
                  <a16:creationId xmlns:a16="http://schemas.microsoft.com/office/drawing/2014/main" id="{EACFF8F1-C986-46A0-9974-FFEBA0562EC7}"/>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102" name="Grupo 101">
            <a:extLst>
              <a:ext uri="{FF2B5EF4-FFF2-40B4-BE49-F238E27FC236}">
                <a16:creationId xmlns:a16="http://schemas.microsoft.com/office/drawing/2014/main" id="{1E3A81EC-6A0D-4266-8C51-E4BEAFDCDB01}"/>
              </a:ext>
            </a:extLst>
          </p:cNvPr>
          <p:cNvGrpSpPr/>
          <p:nvPr/>
        </p:nvGrpSpPr>
        <p:grpSpPr>
          <a:xfrm>
            <a:off x="4622660" y="1646608"/>
            <a:ext cx="1947797" cy="1755935"/>
            <a:chOff x="751728" y="1515803"/>
            <a:chExt cx="1527353" cy="1412229"/>
          </a:xfrm>
        </p:grpSpPr>
        <p:grpSp>
          <p:nvGrpSpPr>
            <p:cNvPr id="103" name="Grupo 102">
              <a:extLst>
                <a:ext uri="{FF2B5EF4-FFF2-40B4-BE49-F238E27FC236}">
                  <a16:creationId xmlns:a16="http://schemas.microsoft.com/office/drawing/2014/main" id="{55A11412-DFA1-426E-BF3C-94FE3D46D0D7}"/>
                </a:ext>
              </a:extLst>
            </p:cNvPr>
            <p:cNvGrpSpPr/>
            <p:nvPr/>
          </p:nvGrpSpPr>
          <p:grpSpPr>
            <a:xfrm>
              <a:off x="751728" y="1515803"/>
              <a:ext cx="1527353" cy="1412229"/>
              <a:chOff x="5437596" y="64499"/>
              <a:chExt cx="1330126" cy="1482674"/>
            </a:xfrm>
          </p:grpSpPr>
          <p:sp>
            <p:nvSpPr>
              <p:cNvPr id="107" name="Forma libre: forma 106">
                <a:extLst>
                  <a:ext uri="{FF2B5EF4-FFF2-40B4-BE49-F238E27FC236}">
                    <a16:creationId xmlns:a16="http://schemas.microsoft.com/office/drawing/2014/main" id="{7AA9F223-4F0C-4F59-A2AB-51B5CCCEC9DA}"/>
                  </a:ext>
                </a:extLst>
              </p:cNvPr>
              <p:cNvSpPr/>
              <p:nvPr/>
            </p:nvSpPr>
            <p:spPr>
              <a:xfrm>
                <a:off x="5437596" y="64499"/>
                <a:ext cx="1330126"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08" name="Forma libre: forma 107">
                <a:extLst>
                  <a:ext uri="{FF2B5EF4-FFF2-40B4-BE49-F238E27FC236}">
                    <a16:creationId xmlns:a16="http://schemas.microsoft.com/office/drawing/2014/main" id="{A5B048ED-9738-40D6-82B5-22D5B5574A47}"/>
                  </a:ext>
                </a:extLst>
              </p:cNvPr>
              <p:cNvSpPr/>
              <p:nvPr/>
            </p:nvSpPr>
            <p:spPr>
              <a:xfrm>
                <a:off x="5437597" y="64499"/>
                <a:ext cx="1330125"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a:p>
            </p:txBody>
          </p:sp>
        </p:grpSp>
        <p:sp>
          <p:nvSpPr>
            <p:cNvPr id="104" name="Forma libre: forma 103">
              <a:extLst>
                <a:ext uri="{FF2B5EF4-FFF2-40B4-BE49-F238E27FC236}">
                  <a16:creationId xmlns:a16="http://schemas.microsoft.com/office/drawing/2014/main" id="{9CBF0A1B-5E9B-40FB-8287-33C22879EDE5}"/>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05" name="Forma libre: forma 104">
              <a:extLst>
                <a:ext uri="{FF2B5EF4-FFF2-40B4-BE49-F238E27FC236}">
                  <a16:creationId xmlns:a16="http://schemas.microsoft.com/office/drawing/2014/main" id="{79C661E6-1E8F-4DC5-842B-18A6E2B7C43D}"/>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06" name="Forma libre: forma 105">
              <a:extLst>
                <a:ext uri="{FF2B5EF4-FFF2-40B4-BE49-F238E27FC236}">
                  <a16:creationId xmlns:a16="http://schemas.microsoft.com/office/drawing/2014/main" id="{D5BF9534-EA06-4733-9708-A3D7A6E8F357}"/>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15" name="Grupo 14">
            <a:extLst>
              <a:ext uri="{FF2B5EF4-FFF2-40B4-BE49-F238E27FC236}">
                <a16:creationId xmlns:a16="http://schemas.microsoft.com/office/drawing/2014/main" id="{08F2A885-2CF4-42F3-A798-96846F7308D8}"/>
              </a:ext>
            </a:extLst>
          </p:cNvPr>
          <p:cNvGrpSpPr/>
          <p:nvPr/>
        </p:nvGrpSpPr>
        <p:grpSpPr>
          <a:xfrm>
            <a:off x="85462" y="1652643"/>
            <a:ext cx="1789763" cy="1752297"/>
            <a:chOff x="751728" y="1515803"/>
            <a:chExt cx="1527353" cy="1412229"/>
          </a:xfrm>
        </p:grpSpPr>
        <p:grpSp>
          <p:nvGrpSpPr>
            <p:cNvPr id="16" name="Grupo 15">
              <a:extLst>
                <a:ext uri="{FF2B5EF4-FFF2-40B4-BE49-F238E27FC236}">
                  <a16:creationId xmlns:a16="http://schemas.microsoft.com/office/drawing/2014/main" id="{9AB43857-DBFB-4B3A-BA6D-0320D7ECE8B2}"/>
                </a:ext>
              </a:extLst>
            </p:cNvPr>
            <p:cNvGrpSpPr/>
            <p:nvPr/>
          </p:nvGrpSpPr>
          <p:grpSpPr>
            <a:xfrm>
              <a:off x="751728" y="1515803"/>
              <a:ext cx="1527353" cy="1412229"/>
              <a:chOff x="5437596" y="64499"/>
              <a:chExt cx="1330126" cy="1482674"/>
            </a:xfrm>
          </p:grpSpPr>
          <p:sp>
            <p:nvSpPr>
              <p:cNvPr id="20" name="Forma libre: forma 19">
                <a:extLst>
                  <a:ext uri="{FF2B5EF4-FFF2-40B4-BE49-F238E27FC236}">
                    <a16:creationId xmlns:a16="http://schemas.microsoft.com/office/drawing/2014/main" id="{4AEF2847-9BD3-45AC-B2A3-57610DF3109C}"/>
                  </a:ext>
                </a:extLst>
              </p:cNvPr>
              <p:cNvSpPr/>
              <p:nvPr/>
            </p:nvSpPr>
            <p:spPr>
              <a:xfrm>
                <a:off x="5437596" y="64499"/>
                <a:ext cx="1330126"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21" name="Forma libre: forma 20">
                <a:extLst>
                  <a:ext uri="{FF2B5EF4-FFF2-40B4-BE49-F238E27FC236}">
                    <a16:creationId xmlns:a16="http://schemas.microsoft.com/office/drawing/2014/main" id="{2A7AEBBB-B602-46E1-B760-EE32C292C788}"/>
                  </a:ext>
                </a:extLst>
              </p:cNvPr>
              <p:cNvSpPr/>
              <p:nvPr/>
            </p:nvSpPr>
            <p:spPr>
              <a:xfrm>
                <a:off x="5437597" y="64499"/>
                <a:ext cx="1330125"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a:p>
            </p:txBody>
          </p:sp>
        </p:grpSp>
        <p:sp>
          <p:nvSpPr>
            <p:cNvPr id="17" name="Forma libre: forma 16">
              <a:extLst>
                <a:ext uri="{FF2B5EF4-FFF2-40B4-BE49-F238E27FC236}">
                  <a16:creationId xmlns:a16="http://schemas.microsoft.com/office/drawing/2014/main" id="{3295069B-84FA-4402-9791-87A6109D59E0}"/>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8" name="Forma libre: forma 17">
              <a:extLst>
                <a:ext uri="{FF2B5EF4-FFF2-40B4-BE49-F238E27FC236}">
                  <a16:creationId xmlns:a16="http://schemas.microsoft.com/office/drawing/2014/main" id="{435C22E8-847D-4585-8A38-3AB1EA0FD767}"/>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9" name="Forma libre: forma 18">
              <a:extLst>
                <a:ext uri="{FF2B5EF4-FFF2-40B4-BE49-F238E27FC236}">
                  <a16:creationId xmlns:a16="http://schemas.microsoft.com/office/drawing/2014/main" id="{ACD84EB8-61EA-4309-A7D4-7C9110CF3783}"/>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628650" y="273844"/>
            <a:ext cx="7886700" cy="994172"/>
          </a:xfrm>
        </p:spPr>
        <p:txBody>
          <a:bodyPr>
            <a:normAutofit/>
          </a:bodyPr>
          <a:lstStyle/>
          <a:p>
            <a:r>
              <a:rPr lang="en-US" dirty="0" err="1"/>
              <a:t>Tại</a:t>
            </a:r>
            <a:r>
              <a:rPr lang="en-US" dirty="0"/>
              <a:t> </a:t>
            </a:r>
            <a:r>
              <a:rPr lang="en-US" dirty="0" err="1"/>
              <a:t>sao</a:t>
            </a:r>
            <a:r>
              <a:rPr lang="en-US" dirty="0"/>
              <a:t> </a:t>
            </a:r>
            <a:r>
              <a:rPr lang="en-US" dirty="0" err="1"/>
              <a:t>nên</a:t>
            </a:r>
            <a:r>
              <a:rPr lang="en-US" dirty="0"/>
              <a:t> </a:t>
            </a:r>
            <a:r>
              <a:rPr lang="en-US" dirty="0" err="1"/>
              <a:t>sử</a:t>
            </a:r>
            <a:r>
              <a:rPr lang="en-US" dirty="0"/>
              <a:t> </a:t>
            </a:r>
            <a:r>
              <a:rPr lang="en-US" dirty="0" err="1"/>
              <a:t>dụng</a:t>
            </a:r>
            <a:r>
              <a:rPr lang="en-US" dirty="0"/>
              <a:t> Acceptance Testing</a:t>
            </a:r>
          </a:p>
        </p:txBody>
      </p:sp>
      <p:sp>
        <p:nvSpPr>
          <p:cNvPr id="9" name="Content Placeholder 8">
            <a:extLst>
              <a:ext uri="{FF2B5EF4-FFF2-40B4-BE49-F238E27FC236}">
                <a16:creationId xmlns:a16="http://schemas.microsoft.com/office/drawing/2014/main" id="{A1185386-F46A-47AF-8D8C-7E2C93965291}"/>
              </a:ext>
            </a:extLst>
          </p:cNvPr>
          <p:cNvSpPr>
            <a:spLocks noGrp="1"/>
          </p:cNvSpPr>
          <p:nvPr>
            <p:ph sz="half" idx="1"/>
          </p:nvPr>
        </p:nvSpPr>
        <p:spPr>
          <a:xfrm>
            <a:off x="-8116" y="2571750"/>
            <a:ext cx="1947807" cy="591377"/>
          </a:xfrm>
        </p:spPr>
        <p:txBody>
          <a:bodyPr/>
          <a:lstStyle/>
          <a:p>
            <a:pPr fontAlgn="base"/>
            <a:r>
              <a:rPr lang="vi-VN" sz="1100" dirty="0"/>
              <a:t>Acceptance Testing giúp tìm hiểu và xác định các yêu cầu của người dùng bằng cách kiểm chứng trực tiếp.</a:t>
            </a:r>
          </a:p>
        </p:txBody>
      </p:sp>
      <p:sp>
        <p:nvSpPr>
          <p:cNvPr id="10" name="Content Placeholder 9">
            <a:extLst>
              <a:ext uri="{FF2B5EF4-FFF2-40B4-BE49-F238E27FC236}">
                <a16:creationId xmlns:a16="http://schemas.microsoft.com/office/drawing/2014/main" id="{8DD538B2-763C-4ABF-89E4-F1F2A3161781}"/>
              </a:ext>
            </a:extLst>
          </p:cNvPr>
          <p:cNvSpPr>
            <a:spLocks noGrp="1"/>
          </p:cNvSpPr>
          <p:nvPr>
            <p:ph sz="half" idx="2"/>
          </p:nvPr>
        </p:nvSpPr>
        <p:spPr>
          <a:xfrm>
            <a:off x="2350841" y="2628980"/>
            <a:ext cx="1947807" cy="591377"/>
          </a:xfrm>
        </p:spPr>
        <p:txBody>
          <a:bodyPr/>
          <a:lstStyle/>
          <a:p>
            <a:r>
              <a:rPr lang="vi-VN" sz="1100" dirty="0"/>
              <a:t>Thông qua Acceptance Testing sẽ tìm được những vấn đề ở Unit hoặc Integration Test đã để lọt.</a:t>
            </a:r>
          </a:p>
        </p:txBody>
      </p:sp>
      <p:sp>
        <p:nvSpPr>
          <p:cNvPr id="13" name="Content Placeholder 12">
            <a:extLst>
              <a:ext uri="{FF2B5EF4-FFF2-40B4-BE49-F238E27FC236}">
                <a16:creationId xmlns:a16="http://schemas.microsoft.com/office/drawing/2014/main" id="{740AFAEC-DB79-4682-8D61-FEF2BB95CE1F}"/>
              </a:ext>
            </a:extLst>
          </p:cNvPr>
          <p:cNvSpPr>
            <a:spLocks noGrp="1"/>
          </p:cNvSpPr>
          <p:nvPr>
            <p:ph sz="half" idx="18"/>
          </p:nvPr>
        </p:nvSpPr>
        <p:spPr>
          <a:xfrm>
            <a:off x="4498612" y="2643919"/>
            <a:ext cx="2195440" cy="591377"/>
          </a:xfrm>
        </p:spPr>
        <p:txBody>
          <a:bodyPr/>
          <a:lstStyle/>
          <a:p>
            <a:r>
              <a:rPr lang="vi-VN" sz="1100" dirty="0"/>
              <a:t>Acceptance Testing giúp bạn có cái nhìn tổng quan nhất về kết quả hệ thống đạt được</a:t>
            </a:r>
            <a:endParaRPr lang="en-US" sz="1100" dirty="0"/>
          </a:p>
        </p:txBody>
      </p:sp>
      <p:grpSp>
        <p:nvGrpSpPr>
          <p:cNvPr id="23" name="Google Shape;4679;p14">
            <a:extLst>
              <a:ext uri="{FF2B5EF4-FFF2-40B4-BE49-F238E27FC236}">
                <a16:creationId xmlns:a16="http://schemas.microsoft.com/office/drawing/2014/main" id="{69B970D2-1E0D-4320-ACD3-6672EBD4D3AA}"/>
              </a:ext>
            </a:extLst>
          </p:cNvPr>
          <p:cNvGrpSpPr/>
          <p:nvPr/>
        </p:nvGrpSpPr>
        <p:grpSpPr>
          <a:xfrm>
            <a:off x="5353330" y="1875628"/>
            <a:ext cx="428143" cy="419196"/>
            <a:chOff x="5769778" y="2292101"/>
            <a:chExt cx="374877" cy="367044"/>
          </a:xfrm>
        </p:grpSpPr>
        <p:sp>
          <p:nvSpPr>
            <p:cNvPr id="24" name="Google Shape;4680;p14">
              <a:extLst>
                <a:ext uri="{FF2B5EF4-FFF2-40B4-BE49-F238E27FC236}">
                  <a16:creationId xmlns:a16="http://schemas.microsoft.com/office/drawing/2014/main" id="{E77DC8F6-F840-4802-A0D9-979E8F36FD76}"/>
                </a:ext>
              </a:extLst>
            </p:cNvPr>
            <p:cNvSpPr/>
            <p:nvPr/>
          </p:nvSpPr>
          <p:spPr>
            <a:xfrm>
              <a:off x="5783687" y="2297917"/>
              <a:ext cx="355571" cy="355676"/>
            </a:xfrm>
            <a:custGeom>
              <a:avLst/>
              <a:gdLst/>
              <a:ahLst/>
              <a:cxnLst/>
              <a:rect l="l" t="t" r="r" b="b"/>
              <a:pathLst>
                <a:path w="13574" h="13578" extrusionOk="0">
                  <a:moveTo>
                    <a:pt x="6785" y="1"/>
                  </a:moveTo>
                  <a:cubicBezTo>
                    <a:pt x="3036" y="1"/>
                    <a:pt x="0" y="3040"/>
                    <a:pt x="0" y="6789"/>
                  </a:cubicBezTo>
                  <a:cubicBezTo>
                    <a:pt x="0" y="10538"/>
                    <a:pt x="3036" y="13577"/>
                    <a:pt x="6785" y="13577"/>
                  </a:cubicBezTo>
                  <a:cubicBezTo>
                    <a:pt x="10534" y="13577"/>
                    <a:pt x="13574" y="10538"/>
                    <a:pt x="13574" y="6789"/>
                  </a:cubicBezTo>
                  <a:cubicBezTo>
                    <a:pt x="13574" y="3040"/>
                    <a:pt x="10534" y="1"/>
                    <a:pt x="6785" y="1"/>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4681;p14">
              <a:extLst>
                <a:ext uri="{FF2B5EF4-FFF2-40B4-BE49-F238E27FC236}">
                  <a16:creationId xmlns:a16="http://schemas.microsoft.com/office/drawing/2014/main" id="{5445E414-73FF-4580-909C-3785E4386782}"/>
                </a:ext>
              </a:extLst>
            </p:cNvPr>
            <p:cNvSpPr/>
            <p:nvPr/>
          </p:nvSpPr>
          <p:spPr>
            <a:xfrm>
              <a:off x="5810328" y="2324583"/>
              <a:ext cx="302264" cy="302343"/>
            </a:xfrm>
            <a:custGeom>
              <a:avLst/>
              <a:gdLst/>
              <a:ahLst/>
              <a:cxnLst/>
              <a:rect l="l" t="t" r="r" b="b"/>
              <a:pathLst>
                <a:path w="11539" h="11542" extrusionOk="0">
                  <a:moveTo>
                    <a:pt x="5768" y="0"/>
                  </a:moveTo>
                  <a:cubicBezTo>
                    <a:pt x="2585" y="0"/>
                    <a:pt x="1" y="2584"/>
                    <a:pt x="1" y="5771"/>
                  </a:cubicBezTo>
                  <a:cubicBezTo>
                    <a:pt x="1" y="8958"/>
                    <a:pt x="2585" y="11542"/>
                    <a:pt x="5768" y="11542"/>
                  </a:cubicBezTo>
                  <a:cubicBezTo>
                    <a:pt x="8955" y="11542"/>
                    <a:pt x="11539" y="8958"/>
                    <a:pt x="11539" y="5771"/>
                  </a:cubicBezTo>
                  <a:cubicBezTo>
                    <a:pt x="11539" y="2584"/>
                    <a:pt x="8955" y="0"/>
                    <a:pt x="5768" y="0"/>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4682;p14">
              <a:extLst>
                <a:ext uri="{FF2B5EF4-FFF2-40B4-BE49-F238E27FC236}">
                  <a16:creationId xmlns:a16="http://schemas.microsoft.com/office/drawing/2014/main" id="{BBA140EE-81EA-4583-843D-DF9E83F2E7C7}"/>
                </a:ext>
              </a:extLst>
            </p:cNvPr>
            <p:cNvSpPr/>
            <p:nvPr/>
          </p:nvSpPr>
          <p:spPr>
            <a:xfrm>
              <a:off x="5769778" y="2292101"/>
              <a:ext cx="374877" cy="367044"/>
            </a:xfrm>
            <a:custGeom>
              <a:avLst/>
              <a:gdLst/>
              <a:ahLst/>
              <a:cxnLst/>
              <a:rect l="l" t="t" r="r" b="b"/>
              <a:pathLst>
                <a:path w="14311" h="14012" extrusionOk="0">
                  <a:moveTo>
                    <a:pt x="7316" y="1"/>
                  </a:moveTo>
                  <a:cubicBezTo>
                    <a:pt x="7002" y="1"/>
                    <a:pt x="6686" y="22"/>
                    <a:pt x="6367" y="65"/>
                  </a:cubicBezTo>
                  <a:cubicBezTo>
                    <a:pt x="2656" y="565"/>
                    <a:pt x="0" y="3899"/>
                    <a:pt x="336" y="7631"/>
                  </a:cubicBezTo>
                  <a:cubicBezTo>
                    <a:pt x="659" y="11259"/>
                    <a:pt x="3699" y="14012"/>
                    <a:pt x="7305" y="14012"/>
                  </a:cubicBezTo>
                  <a:cubicBezTo>
                    <a:pt x="7409" y="14012"/>
                    <a:pt x="7513" y="14010"/>
                    <a:pt x="7618" y="14005"/>
                  </a:cubicBezTo>
                  <a:cubicBezTo>
                    <a:pt x="11360" y="13841"/>
                    <a:pt x="14307" y="10756"/>
                    <a:pt x="14310" y="7011"/>
                  </a:cubicBezTo>
                  <a:cubicBezTo>
                    <a:pt x="14310" y="6888"/>
                    <a:pt x="14307" y="6761"/>
                    <a:pt x="14300" y="6637"/>
                  </a:cubicBezTo>
                  <a:cubicBezTo>
                    <a:pt x="14293" y="6506"/>
                    <a:pt x="14196" y="6442"/>
                    <a:pt x="14097" y="6442"/>
                  </a:cubicBezTo>
                  <a:cubicBezTo>
                    <a:pt x="13991" y="6442"/>
                    <a:pt x="13885" y="6516"/>
                    <a:pt x="13892" y="6658"/>
                  </a:cubicBezTo>
                  <a:cubicBezTo>
                    <a:pt x="13899" y="6775"/>
                    <a:pt x="13903" y="6894"/>
                    <a:pt x="13903" y="7011"/>
                  </a:cubicBezTo>
                  <a:cubicBezTo>
                    <a:pt x="13896" y="10523"/>
                    <a:pt x="11130" y="13409"/>
                    <a:pt x="7625" y="13560"/>
                  </a:cubicBezTo>
                  <a:cubicBezTo>
                    <a:pt x="7527" y="13564"/>
                    <a:pt x="7429" y="13566"/>
                    <a:pt x="7332" y="13566"/>
                  </a:cubicBezTo>
                  <a:cubicBezTo>
                    <a:pt x="3953" y="13566"/>
                    <a:pt x="1105" y="10984"/>
                    <a:pt x="802" y="7587"/>
                  </a:cubicBezTo>
                  <a:cubicBezTo>
                    <a:pt x="490" y="4088"/>
                    <a:pt x="2981" y="966"/>
                    <a:pt x="6456" y="497"/>
                  </a:cubicBezTo>
                  <a:cubicBezTo>
                    <a:pt x="6754" y="456"/>
                    <a:pt x="7049" y="437"/>
                    <a:pt x="7342" y="437"/>
                  </a:cubicBezTo>
                  <a:cubicBezTo>
                    <a:pt x="10469" y="437"/>
                    <a:pt x="13223" y="2670"/>
                    <a:pt x="13796" y="5832"/>
                  </a:cubicBezTo>
                  <a:cubicBezTo>
                    <a:pt x="13815" y="5930"/>
                    <a:pt x="13901" y="6000"/>
                    <a:pt x="13996" y="6000"/>
                  </a:cubicBezTo>
                  <a:cubicBezTo>
                    <a:pt x="14008" y="6000"/>
                    <a:pt x="14021" y="5999"/>
                    <a:pt x="14033" y="5997"/>
                  </a:cubicBezTo>
                  <a:cubicBezTo>
                    <a:pt x="14146" y="5976"/>
                    <a:pt x="14218" y="5870"/>
                    <a:pt x="14197" y="5757"/>
                  </a:cubicBezTo>
                  <a:cubicBezTo>
                    <a:pt x="13586" y="2386"/>
                    <a:pt x="10650" y="1"/>
                    <a:pt x="7316"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4683;p14">
              <a:extLst>
                <a:ext uri="{FF2B5EF4-FFF2-40B4-BE49-F238E27FC236}">
                  <a16:creationId xmlns:a16="http://schemas.microsoft.com/office/drawing/2014/main" id="{C8A1F115-3DE1-49A8-A93C-68A8C742DC94}"/>
                </a:ext>
              </a:extLst>
            </p:cNvPr>
            <p:cNvSpPr/>
            <p:nvPr/>
          </p:nvSpPr>
          <p:spPr>
            <a:xfrm>
              <a:off x="5784316" y="2319030"/>
              <a:ext cx="353240" cy="314288"/>
            </a:xfrm>
            <a:custGeom>
              <a:avLst/>
              <a:gdLst/>
              <a:ahLst/>
              <a:cxnLst/>
              <a:rect l="l" t="t" r="r" b="b"/>
              <a:pathLst>
                <a:path w="13485" h="11998" extrusionOk="0">
                  <a:moveTo>
                    <a:pt x="6783" y="0"/>
                  </a:moveTo>
                  <a:cubicBezTo>
                    <a:pt x="5165" y="0"/>
                    <a:pt x="3553" y="651"/>
                    <a:pt x="2372" y="1929"/>
                  </a:cubicBezTo>
                  <a:cubicBezTo>
                    <a:pt x="2218" y="2080"/>
                    <a:pt x="2360" y="2286"/>
                    <a:pt x="2518" y="2286"/>
                  </a:cubicBezTo>
                  <a:cubicBezTo>
                    <a:pt x="2571" y="2286"/>
                    <a:pt x="2627" y="2263"/>
                    <a:pt x="2673" y="2207"/>
                  </a:cubicBezTo>
                  <a:cubicBezTo>
                    <a:pt x="3765" y="1028"/>
                    <a:pt x="5253" y="427"/>
                    <a:pt x="6747" y="427"/>
                  </a:cubicBezTo>
                  <a:cubicBezTo>
                    <a:pt x="8024" y="427"/>
                    <a:pt x="9305" y="866"/>
                    <a:pt x="10349" y="1758"/>
                  </a:cubicBezTo>
                  <a:cubicBezTo>
                    <a:pt x="12614" y="3690"/>
                    <a:pt x="12950" y="7066"/>
                    <a:pt x="11110" y="9406"/>
                  </a:cubicBezTo>
                  <a:cubicBezTo>
                    <a:pt x="10017" y="10799"/>
                    <a:pt x="8388" y="11531"/>
                    <a:pt x="6739" y="11531"/>
                  </a:cubicBezTo>
                  <a:cubicBezTo>
                    <a:pt x="5612" y="11531"/>
                    <a:pt x="4476" y="11189"/>
                    <a:pt x="3496" y="10482"/>
                  </a:cubicBezTo>
                  <a:cubicBezTo>
                    <a:pt x="1083" y="8738"/>
                    <a:pt x="473" y="5400"/>
                    <a:pt x="2115" y="2916"/>
                  </a:cubicBezTo>
                  <a:cubicBezTo>
                    <a:pt x="2180" y="2823"/>
                    <a:pt x="2152" y="2697"/>
                    <a:pt x="2060" y="2632"/>
                  </a:cubicBezTo>
                  <a:cubicBezTo>
                    <a:pt x="2026" y="2609"/>
                    <a:pt x="1987" y="2598"/>
                    <a:pt x="1949" y="2598"/>
                  </a:cubicBezTo>
                  <a:cubicBezTo>
                    <a:pt x="1881" y="2598"/>
                    <a:pt x="1814" y="2631"/>
                    <a:pt x="1775" y="2690"/>
                  </a:cubicBezTo>
                  <a:cubicBezTo>
                    <a:pt x="0" y="5376"/>
                    <a:pt x="662" y="8985"/>
                    <a:pt x="3273" y="10866"/>
                  </a:cubicBezTo>
                  <a:cubicBezTo>
                    <a:pt x="4331" y="11629"/>
                    <a:pt x="5557" y="11997"/>
                    <a:pt x="6772" y="11997"/>
                  </a:cubicBezTo>
                  <a:cubicBezTo>
                    <a:pt x="8555" y="11997"/>
                    <a:pt x="10317" y="11204"/>
                    <a:pt x="11497" y="9698"/>
                  </a:cubicBezTo>
                  <a:cubicBezTo>
                    <a:pt x="13485" y="7165"/>
                    <a:pt x="13118" y="3516"/>
                    <a:pt x="10668" y="1429"/>
                  </a:cubicBezTo>
                  <a:cubicBezTo>
                    <a:pt x="9542" y="471"/>
                    <a:pt x="8160" y="0"/>
                    <a:pt x="6783"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4684;p14">
              <a:extLst>
                <a:ext uri="{FF2B5EF4-FFF2-40B4-BE49-F238E27FC236}">
                  <a16:creationId xmlns:a16="http://schemas.microsoft.com/office/drawing/2014/main" id="{6EE48678-16A9-4332-8D21-D7A0BDE4BB46}"/>
                </a:ext>
              </a:extLst>
            </p:cNvPr>
            <p:cNvSpPr/>
            <p:nvPr/>
          </p:nvSpPr>
          <p:spPr>
            <a:xfrm>
              <a:off x="5831153" y="2470358"/>
              <a:ext cx="18441" cy="10792"/>
            </a:xfrm>
            <a:custGeom>
              <a:avLst/>
              <a:gdLst/>
              <a:ahLst/>
              <a:cxnLst/>
              <a:rect l="l" t="t" r="r" b="b"/>
              <a:pathLst>
                <a:path w="704" h="412" extrusionOk="0">
                  <a:moveTo>
                    <a:pt x="203" y="0"/>
                  </a:moveTo>
                  <a:cubicBezTo>
                    <a:pt x="90" y="0"/>
                    <a:pt x="1" y="93"/>
                    <a:pt x="1" y="206"/>
                  </a:cubicBezTo>
                  <a:cubicBezTo>
                    <a:pt x="1" y="319"/>
                    <a:pt x="93" y="412"/>
                    <a:pt x="203" y="412"/>
                  </a:cubicBezTo>
                  <a:lnTo>
                    <a:pt x="498" y="412"/>
                  </a:lnTo>
                  <a:cubicBezTo>
                    <a:pt x="611" y="412"/>
                    <a:pt x="703" y="319"/>
                    <a:pt x="703" y="206"/>
                  </a:cubicBezTo>
                  <a:cubicBezTo>
                    <a:pt x="703" y="93"/>
                    <a:pt x="611" y="0"/>
                    <a:pt x="498"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4685;p14">
              <a:extLst>
                <a:ext uri="{FF2B5EF4-FFF2-40B4-BE49-F238E27FC236}">
                  <a16:creationId xmlns:a16="http://schemas.microsoft.com/office/drawing/2014/main" id="{0F50AE4C-77A1-4DE6-B0B6-511D6757B07D}"/>
                </a:ext>
              </a:extLst>
            </p:cNvPr>
            <p:cNvSpPr/>
            <p:nvPr/>
          </p:nvSpPr>
          <p:spPr>
            <a:xfrm>
              <a:off x="5956129" y="2345487"/>
              <a:ext cx="135638" cy="135664"/>
            </a:xfrm>
            <a:custGeom>
              <a:avLst/>
              <a:gdLst/>
              <a:ahLst/>
              <a:cxnLst/>
              <a:rect l="l" t="t" r="r" b="b"/>
              <a:pathLst>
                <a:path w="5178" h="5179" extrusionOk="0">
                  <a:moveTo>
                    <a:pt x="204" y="1"/>
                  </a:moveTo>
                  <a:cubicBezTo>
                    <a:pt x="102" y="1"/>
                    <a:pt x="0" y="69"/>
                    <a:pt x="0" y="206"/>
                  </a:cubicBezTo>
                  <a:lnTo>
                    <a:pt x="0" y="4973"/>
                  </a:lnTo>
                  <a:cubicBezTo>
                    <a:pt x="0" y="5086"/>
                    <a:pt x="89" y="5179"/>
                    <a:pt x="202" y="5179"/>
                  </a:cubicBezTo>
                  <a:lnTo>
                    <a:pt x="4972" y="5179"/>
                  </a:lnTo>
                  <a:cubicBezTo>
                    <a:pt x="5085" y="5179"/>
                    <a:pt x="5178" y="5086"/>
                    <a:pt x="5178" y="4973"/>
                  </a:cubicBezTo>
                  <a:cubicBezTo>
                    <a:pt x="5178" y="4860"/>
                    <a:pt x="5085" y="4767"/>
                    <a:pt x="4972" y="4767"/>
                  </a:cubicBezTo>
                  <a:lnTo>
                    <a:pt x="408" y="4767"/>
                  </a:lnTo>
                  <a:lnTo>
                    <a:pt x="408" y="206"/>
                  </a:lnTo>
                  <a:cubicBezTo>
                    <a:pt x="408" y="69"/>
                    <a:pt x="306" y="1"/>
                    <a:pt x="204"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4686;p14">
              <a:extLst>
                <a:ext uri="{FF2B5EF4-FFF2-40B4-BE49-F238E27FC236}">
                  <a16:creationId xmlns:a16="http://schemas.microsoft.com/office/drawing/2014/main" id="{EA145A25-8A3D-4A81-B2B6-6D03A0521CA7}"/>
                </a:ext>
              </a:extLst>
            </p:cNvPr>
            <p:cNvSpPr/>
            <p:nvPr/>
          </p:nvSpPr>
          <p:spPr>
            <a:xfrm>
              <a:off x="5956129" y="2587581"/>
              <a:ext cx="10688" cy="18441"/>
            </a:xfrm>
            <a:custGeom>
              <a:avLst/>
              <a:gdLst/>
              <a:ahLst/>
              <a:cxnLst/>
              <a:rect l="l" t="t" r="r" b="b"/>
              <a:pathLst>
                <a:path w="408" h="704" extrusionOk="0">
                  <a:moveTo>
                    <a:pt x="204" y="1"/>
                  </a:moveTo>
                  <a:cubicBezTo>
                    <a:pt x="102" y="1"/>
                    <a:pt x="0" y="69"/>
                    <a:pt x="0" y="206"/>
                  </a:cubicBezTo>
                  <a:lnTo>
                    <a:pt x="0" y="501"/>
                  </a:lnTo>
                  <a:cubicBezTo>
                    <a:pt x="0" y="614"/>
                    <a:pt x="89" y="703"/>
                    <a:pt x="202" y="703"/>
                  </a:cubicBezTo>
                  <a:cubicBezTo>
                    <a:pt x="315" y="703"/>
                    <a:pt x="408" y="614"/>
                    <a:pt x="408" y="501"/>
                  </a:cubicBezTo>
                  <a:lnTo>
                    <a:pt x="408" y="206"/>
                  </a:lnTo>
                  <a:cubicBezTo>
                    <a:pt x="408" y="69"/>
                    <a:pt x="306" y="1"/>
                    <a:pt x="204"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4687;p14">
              <a:extLst>
                <a:ext uri="{FF2B5EF4-FFF2-40B4-BE49-F238E27FC236}">
                  <a16:creationId xmlns:a16="http://schemas.microsoft.com/office/drawing/2014/main" id="{157087D8-63B0-490B-B4A5-568E5323B197}"/>
                </a:ext>
              </a:extLst>
            </p:cNvPr>
            <p:cNvSpPr/>
            <p:nvPr/>
          </p:nvSpPr>
          <p:spPr>
            <a:xfrm>
              <a:off x="5865390" y="2381898"/>
              <a:ext cx="20904" cy="16450"/>
            </a:xfrm>
            <a:custGeom>
              <a:avLst/>
              <a:gdLst/>
              <a:ahLst/>
              <a:cxnLst/>
              <a:rect l="l" t="t" r="r" b="b"/>
              <a:pathLst>
                <a:path w="798" h="628" extrusionOk="0">
                  <a:moveTo>
                    <a:pt x="298" y="1"/>
                  </a:moveTo>
                  <a:cubicBezTo>
                    <a:pt x="138" y="1"/>
                    <a:pt x="0" y="208"/>
                    <a:pt x="150" y="358"/>
                  </a:cubicBezTo>
                  <a:lnTo>
                    <a:pt x="359" y="564"/>
                  </a:lnTo>
                  <a:cubicBezTo>
                    <a:pt x="404" y="609"/>
                    <a:pt x="454" y="627"/>
                    <a:pt x="502" y="627"/>
                  </a:cubicBezTo>
                  <a:cubicBezTo>
                    <a:pt x="660" y="627"/>
                    <a:pt x="797" y="423"/>
                    <a:pt x="647" y="273"/>
                  </a:cubicBezTo>
                  <a:lnTo>
                    <a:pt x="442" y="64"/>
                  </a:lnTo>
                  <a:cubicBezTo>
                    <a:pt x="397" y="19"/>
                    <a:pt x="347" y="1"/>
                    <a:pt x="298"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4688;p14">
              <a:extLst>
                <a:ext uri="{FF2B5EF4-FFF2-40B4-BE49-F238E27FC236}">
                  <a16:creationId xmlns:a16="http://schemas.microsoft.com/office/drawing/2014/main" id="{6E28796B-2CD1-4AA8-BDBE-C422D6CF0C8D}"/>
                </a:ext>
              </a:extLst>
            </p:cNvPr>
            <p:cNvSpPr/>
            <p:nvPr/>
          </p:nvSpPr>
          <p:spPr>
            <a:xfrm>
              <a:off x="6038434" y="2553266"/>
              <a:ext cx="19044" cy="16293"/>
            </a:xfrm>
            <a:custGeom>
              <a:avLst/>
              <a:gdLst/>
              <a:ahLst/>
              <a:cxnLst/>
              <a:rect l="l" t="t" r="r" b="b"/>
              <a:pathLst>
                <a:path w="727" h="622" extrusionOk="0">
                  <a:moveTo>
                    <a:pt x="226" y="1"/>
                  </a:moveTo>
                  <a:cubicBezTo>
                    <a:pt x="173" y="1"/>
                    <a:pt x="120" y="21"/>
                    <a:pt x="79" y="60"/>
                  </a:cubicBezTo>
                  <a:cubicBezTo>
                    <a:pt x="0" y="139"/>
                    <a:pt x="0" y="269"/>
                    <a:pt x="79" y="351"/>
                  </a:cubicBezTo>
                  <a:lnTo>
                    <a:pt x="288" y="557"/>
                  </a:lnTo>
                  <a:cubicBezTo>
                    <a:pt x="334" y="602"/>
                    <a:pt x="385" y="622"/>
                    <a:pt x="433" y="622"/>
                  </a:cubicBezTo>
                  <a:cubicBezTo>
                    <a:pt x="592" y="622"/>
                    <a:pt x="727" y="416"/>
                    <a:pt x="580" y="269"/>
                  </a:cubicBezTo>
                  <a:lnTo>
                    <a:pt x="371" y="60"/>
                  </a:lnTo>
                  <a:cubicBezTo>
                    <a:pt x="331" y="21"/>
                    <a:pt x="279" y="1"/>
                    <a:pt x="226"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4689;p14">
              <a:extLst>
                <a:ext uri="{FF2B5EF4-FFF2-40B4-BE49-F238E27FC236}">
                  <a16:creationId xmlns:a16="http://schemas.microsoft.com/office/drawing/2014/main" id="{9F5A6C62-D3C4-41D3-8A88-89C76BBA309F}"/>
                </a:ext>
              </a:extLst>
            </p:cNvPr>
            <p:cNvSpPr/>
            <p:nvPr/>
          </p:nvSpPr>
          <p:spPr>
            <a:xfrm>
              <a:off x="6036653" y="2381976"/>
              <a:ext cx="20825" cy="16398"/>
            </a:xfrm>
            <a:custGeom>
              <a:avLst/>
              <a:gdLst/>
              <a:ahLst/>
              <a:cxnLst/>
              <a:rect l="l" t="t" r="r" b="b"/>
              <a:pathLst>
                <a:path w="795" h="626" extrusionOk="0">
                  <a:moveTo>
                    <a:pt x="499" y="1"/>
                  </a:moveTo>
                  <a:cubicBezTo>
                    <a:pt x="451" y="1"/>
                    <a:pt x="401" y="20"/>
                    <a:pt x="356" y="64"/>
                  </a:cubicBezTo>
                  <a:lnTo>
                    <a:pt x="147" y="273"/>
                  </a:lnTo>
                  <a:cubicBezTo>
                    <a:pt x="0" y="420"/>
                    <a:pt x="135" y="626"/>
                    <a:pt x="294" y="626"/>
                  </a:cubicBezTo>
                  <a:cubicBezTo>
                    <a:pt x="342" y="626"/>
                    <a:pt x="393" y="607"/>
                    <a:pt x="439" y="561"/>
                  </a:cubicBezTo>
                  <a:lnTo>
                    <a:pt x="648" y="355"/>
                  </a:lnTo>
                  <a:cubicBezTo>
                    <a:pt x="795" y="205"/>
                    <a:pt x="657" y="1"/>
                    <a:pt x="49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4690;p14">
              <a:extLst>
                <a:ext uri="{FF2B5EF4-FFF2-40B4-BE49-F238E27FC236}">
                  <a16:creationId xmlns:a16="http://schemas.microsoft.com/office/drawing/2014/main" id="{179E28E1-9264-473B-99FF-59897A6C5BE9}"/>
                </a:ext>
              </a:extLst>
            </p:cNvPr>
            <p:cNvSpPr/>
            <p:nvPr/>
          </p:nvSpPr>
          <p:spPr>
            <a:xfrm>
              <a:off x="5867249" y="2553161"/>
              <a:ext cx="19044" cy="16319"/>
            </a:xfrm>
            <a:custGeom>
              <a:avLst/>
              <a:gdLst/>
              <a:ahLst/>
              <a:cxnLst/>
              <a:rect l="l" t="t" r="r" b="b"/>
              <a:pathLst>
                <a:path w="727" h="623" extrusionOk="0">
                  <a:moveTo>
                    <a:pt x="431" y="1"/>
                  </a:moveTo>
                  <a:cubicBezTo>
                    <a:pt x="383" y="1"/>
                    <a:pt x="333" y="19"/>
                    <a:pt x="288" y="64"/>
                  </a:cubicBezTo>
                  <a:lnTo>
                    <a:pt x="79" y="273"/>
                  </a:lnTo>
                  <a:cubicBezTo>
                    <a:pt x="1" y="352"/>
                    <a:pt x="1" y="482"/>
                    <a:pt x="79" y="561"/>
                  </a:cubicBezTo>
                  <a:cubicBezTo>
                    <a:pt x="119" y="602"/>
                    <a:pt x="171" y="623"/>
                    <a:pt x="224" y="623"/>
                  </a:cubicBezTo>
                  <a:cubicBezTo>
                    <a:pt x="276" y="623"/>
                    <a:pt x="330" y="602"/>
                    <a:pt x="371" y="561"/>
                  </a:cubicBezTo>
                  <a:lnTo>
                    <a:pt x="576" y="355"/>
                  </a:lnTo>
                  <a:cubicBezTo>
                    <a:pt x="726" y="205"/>
                    <a:pt x="589" y="1"/>
                    <a:pt x="431"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4691;p14">
              <a:extLst>
                <a:ext uri="{FF2B5EF4-FFF2-40B4-BE49-F238E27FC236}">
                  <a16:creationId xmlns:a16="http://schemas.microsoft.com/office/drawing/2014/main" id="{0C0B4F9D-619C-449A-9628-C5C753AC26E1}"/>
                </a:ext>
              </a:extLst>
            </p:cNvPr>
            <p:cNvSpPr/>
            <p:nvPr/>
          </p:nvSpPr>
          <p:spPr>
            <a:xfrm>
              <a:off x="5838592" y="2421400"/>
              <a:ext cx="22868" cy="13936"/>
            </a:xfrm>
            <a:custGeom>
              <a:avLst/>
              <a:gdLst/>
              <a:ahLst/>
              <a:cxnLst/>
              <a:rect l="l" t="t" r="r" b="b"/>
              <a:pathLst>
                <a:path w="873" h="532" extrusionOk="0">
                  <a:moveTo>
                    <a:pt x="295" y="0"/>
                  </a:moveTo>
                  <a:cubicBezTo>
                    <a:pt x="99" y="0"/>
                    <a:pt x="1" y="303"/>
                    <a:pt x="221" y="396"/>
                  </a:cubicBezTo>
                  <a:lnTo>
                    <a:pt x="491" y="512"/>
                  </a:lnTo>
                  <a:cubicBezTo>
                    <a:pt x="522" y="525"/>
                    <a:pt x="551" y="531"/>
                    <a:pt x="578" y="531"/>
                  </a:cubicBezTo>
                  <a:cubicBezTo>
                    <a:pt x="775" y="531"/>
                    <a:pt x="872" y="229"/>
                    <a:pt x="652" y="135"/>
                  </a:cubicBezTo>
                  <a:lnTo>
                    <a:pt x="382" y="19"/>
                  </a:lnTo>
                  <a:cubicBezTo>
                    <a:pt x="351" y="6"/>
                    <a:pt x="322" y="0"/>
                    <a:pt x="295"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 name="Google Shape;4692;p14">
              <a:extLst>
                <a:ext uri="{FF2B5EF4-FFF2-40B4-BE49-F238E27FC236}">
                  <a16:creationId xmlns:a16="http://schemas.microsoft.com/office/drawing/2014/main" id="{F6246E2E-7B75-4917-9C39-CDF76ED6B210}"/>
                </a:ext>
              </a:extLst>
            </p:cNvPr>
            <p:cNvSpPr/>
            <p:nvPr/>
          </p:nvSpPr>
          <p:spPr>
            <a:xfrm>
              <a:off x="6061512" y="2516147"/>
              <a:ext cx="22816" cy="13883"/>
            </a:xfrm>
            <a:custGeom>
              <a:avLst/>
              <a:gdLst/>
              <a:ahLst/>
              <a:cxnLst/>
              <a:rect l="l" t="t" r="r" b="b"/>
              <a:pathLst>
                <a:path w="871" h="530" extrusionOk="0">
                  <a:moveTo>
                    <a:pt x="291" y="1"/>
                  </a:moveTo>
                  <a:cubicBezTo>
                    <a:pt x="94" y="1"/>
                    <a:pt x="0" y="302"/>
                    <a:pt x="219" y="398"/>
                  </a:cubicBezTo>
                  <a:lnTo>
                    <a:pt x="490" y="511"/>
                  </a:lnTo>
                  <a:cubicBezTo>
                    <a:pt x="521" y="524"/>
                    <a:pt x="550" y="529"/>
                    <a:pt x="577" y="529"/>
                  </a:cubicBezTo>
                  <a:cubicBezTo>
                    <a:pt x="773" y="529"/>
                    <a:pt x="871" y="227"/>
                    <a:pt x="651" y="134"/>
                  </a:cubicBezTo>
                  <a:lnTo>
                    <a:pt x="380" y="21"/>
                  </a:lnTo>
                  <a:cubicBezTo>
                    <a:pt x="349" y="7"/>
                    <a:pt x="319" y="1"/>
                    <a:pt x="291"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4693;p14">
              <a:extLst>
                <a:ext uri="{FF2B5EF4-FFF2-40B4-BE49-F238E27FC236}">
                  <a16:creationId xmlns:a16="http://schemas.microsoft.com/office/drawing/2014/main" id="{026B9B10-3336-447A-8B73-B70BEDB02691}"/>
                </a:ext>
              </a:extLst>
            </p:cNvPr>
            <p:cNvSpPr/>
            <p:nvPr/>
          </p:nvSpPr>
          <p:spPr>
            <a:xfrm>
              <a:off x="6000923" y="2355336"/>
              <a:ext cx="16162" cy="17917"/>
            </a:xfrm>
            <a:custGeom>
              <a:avLst/>
              <a:gdLst/>
              <a:ahLst/>
              <a:cxnLst/>
              <a:rect l="l" t="t" r="r" b="b"/>
              <a:pathLst>
                <a:path w="617" h="684" extrusionOk="0">
                  <a:moveTo>
                    <a:pt x="353" y="1"/>
                  </a:moveTo>
                  <a:cubicBezTo>
                    <a:pt x="281" y="1"/>
                    <a:pt x="209" y="38"/>
                    <a:pt x="171" y="128"/>
                  </a:cubicBezTo>
                  <a:lnTo>
                    <a:pt x="55" y="399"/>
                  </a:lnTo>
                  <a:cubicBezTo>
                    <a:pt x="0" y="533"/>
                    <a:pt x="96" y="684"/>
                    <a:pt x="243" y="684"/>
                  </a:cubicBezTo>
                  <a:cubicBezTo>
                    <a:pt x="326" y="684"/>
                    <a:pt x="401" y="632"/>
                    <a:pt x="432" y="557"/>
                  </a:cubicBezTo>
                  <a:lnTo>
                    <a:pt x="548" y="286"/>
                  </a:lnTo>
                  <a:cubicBezTo>
                    <a:pt x="617" y="125"/>
                    <a:pt x="484" y="1"/>
                    <a:pt x="353"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4694;p14">
              <a:extLst>
                <a:ext uri="{FF2B5EF4-FFF2-40B4-BE49-F238E27FC236}">
                  <a16:creationId xmlns:a16="http://schemas.microsoft.com/office/drawing/2014/main" id="{669852EC-705D-4DC7-8B22-5A3E50A3A3BF}"/>
                </a:ext>
              </a:extLst>
            </p:cNvPr>
            <p:cNvSpPr/>
            <p:nvPr/>
          </p:nvSpPr>
          <p:spPr>
            <a:xfrm>
              <a:off x="5906490" y="2578203"/>
              <a:ext cx="15900" cy="17917"/>
            </a:xfrm>
            <a:custGeom>
              <a:avLst/>
              <a:gdLst/>
              <a:ahLst/>
              <a:cxnLst/>
              <a:rect l="l" t="t" r="r" b="b"/>
              <a:pathLst>
                <a:path w="607" h="684" extrusionOk="0">
                  <a:moveTo>
                    <a:pt x="342" y="0"/>
                  </a:moveTo>
                  <a:cubicBezTo>
                    <a:pt x="270" y="0"/>
                    <a:pt x="199" y="37"/>
                    <a:pt x="161" y="126"/>
                  </a:cubicBezTo>
                  <a:lnTo>
                    <a:pt x="45" y="396"/>
                  </a:lnTo>
                  <a:cubicBezTo>
                    <a:pt x="0" y="503"/>
                    <a:pt x="48" y="623"/>
                    <a:pt x="154" y="667"/>
                  </a:cubicBezTo>
                  <a:cubicBezTo>
                    <a:pt x="180" y="678"/>
                    <a:pt x="207" y="684"/>
                    <a:pt x="234" y="684"/>
                  </a:cubicBezTo>
                  <a:cubicBezTo>
                    <a:pt x="313" y="684"/>
                    <a:pt x="388" y="637"/>
                    <a:pt x="422" y="558"/>
                  </a:cubicBezTo>
                  <a:lnTo>
                    <a:pt x="538" y="287"/>
                  </a:lnTo>
                  <a:cubicBezTo>
                    <a:pt x="607" y="125"/>
                    <a:pt x="473" y="0"/>
                    <a:pt x="34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4695;p14">
              <a:extLst>
                <a:ext uri="{FF2B5EF4-FFF2-40B4-BE49-F238E27FC236}">
                  <a16:creationId xmlns:a16="http://schemas.microsoft.com/office/drawing/2014/main" id="{CBCE6F00-F033-490B-9A32-ADF6E6503D5C}"/>
                </a:ext>
              </a:extLst>
            </p:cNvPr>
            <p:cNvSpPr/>
            <p:nvPr/>
          </p:nvSpPr>
          <p:spPr>
            <a:xfrm>
              <a:off x="5907983" y="2354472"/>
              <a:ext cx="16031" cy="17970"/>
            </a:xfrm>
            <a:custGeom>
              <a:avLst/>
              <a:gdLst/>
              <a:ahLst/>
              <a:cxnLst/>
              <a:rect l="l" t="t" r="r" b="b"/>
              <a:pathLst>
                <a:path w="612" h="686" extrusionOk="0">
                  <a:moveTo>
                    <a:pt x="263" y="1"/>
                  </a:moveTo>
                  <a:cubicBezTo>
                    <a:pt x="133" y="1"/>
                    <a:pt x="1" y="122"/>
                    <a:pt x="66" y="285"/>
                  </a:cubicBezTo>
                  <a:lnTo>
                    <a:pt x="176" y="556"/>
                  </a:lnTo>
                  <a:cubicBezTo>
                    <a:pt x="207" y="634"/>
                    <a:pt x="282" y="686"/>
                    <a:pt x="368" y="686"/>
                  </a:cubicBezTo>
                  <a:cubicBezTo>
                    <a:pt x="512" y="682"/>
                    <a:pt x="611" y="538"/>
                    <a:pt x="556" y="401"/>
                  </a:cubicBezTo>
                  <a:lnTo>
                    <a:pt x="447" y="131"/>
                  </a:lnTo>
                  <a:cubicBezTo>
                    <a:pt x="410" y="39"/>
                    <a:pt x="337" y="1"/>
                    <a:pt x="263"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4696;p14">
              <a:extLst>
                <a:ext uri="{FF2B5EF4-FFF2-40B4-BE49-F238E27FC236}">
                  <a16:creationId xmlns:a16="http://schemas.microsoft.com/office/drawing/2014/main" id="{75F5925F-D85A-4BA3-8F55-2C5E8DB99692}"/>
                </a:ext>
              </a:extLst>
            </p:cNvPr>
            <p:cNvSpPr/>
            <p:nvPr/>
          </p:nvSpPr>
          <p:spPr>
            <a:xfrm>
              <a:off x="5999194" y="2579041"/>
              <a:ext cx="15717" cy="17996"/>
            </a:xfrm>
            <a:custGeom>
              <a:avLst/>
              <a:gdLst/>
              <a:ahLst/>
              <a:cxnLst/>
              <a:rect l="l" t="t" r="r" b="b"/>
              <a:pathLst>
                <a:path w="600" h="687" extrusionOk="0">
                  <a:moveTo>
                    <a:pt x="232" y="1"/>
                  </a:moveTo>
                  <a:cubicBezTo>
                    <a:pt x="207" y="1"/>
                    <a:pt x="183" y="5"/>
                    <a:pt x="159" y="15"/>
                  </a:cubicBezTo>
                  <a:lnTo>
                    <a:pt x="159" y="18"/>
                  </a:lnTo>
                  <a:cubicBezTo>
                    <a:pt x="52" y="59"/>
                    <a:pt x="1" y="179"/>
                    <a:pt x="45" y="282"/>
                  </a:cubicBezTo>
                  <a:lnTo>
                    <a:pt x="155" y="556"/>
                  </a:lnTo>
                  <a:cubicBezTo>
                    <a:pt x="191" y="648"/>
                    <a:pt x="263" y="686"/>
                    <a:pt x="336" y="686"/>
                  </a:cubicBezTo>
                  <a:cubicBezTo>
                    <a:pt x="466" y="686"/>
                    <a:pt x="599" y="564"/>
                    <a:pt x="536" y="402"/>
                  </a:cubicBezTo>
                  <a:lnTo>
                    <a:pt x="422" y="131"/>
                  </a:lnTo>
                  <a:cubicBezTo>
                    <a:pt x="391" y="50"/>
                    <a:pt x="313" y="1"/>
                    <a:pt x="23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4697;p14">
              <a:extLst>
                <a:ext uri="{FF2B5EF4-FFF2-40B4-BE49-F238E27FC236}">
                  <a16:creationId xmlns:a16="http://schemas.microsoft.com/office/drawing/2014/main" id="{30EA32D5-BAF9-409D-8FEF-F1D81EFFC54F}"/>
                </a:ext>
              </a:extLst>
            </p:cNvPr>
            <p:cNvSpPr/>
            <p:nvPr/>
          </p:nvSpPr>
          <p:spPr>
            <a:xfrm>
              <a:off x="6062664" y="2423574"/>
              <a:ext cx="22502" cy="13674"/>
            </a:xfrm>
            <a:custGeom>
              <a:avLst/>
              <a:gdLst/>
              <a:ahLst/>
              <a:cxnLst/>
              <a:rect l="l" t="t" r="r" b="b"/>
              <a:pathLst>
                <a:path w="859" h="522" extrusionOk="0">
                  <a:moveTo>
                    <a:pt x="568" y="1"/>
                  </a:moveTo>
                  <a:cubicBezTo>
                    <a:pt x="542" y="1"/>
                    <a:pt x="514" y="6"/>
                    <a:pt x="484" y="18"/>
                  </a:cubicBezTo>
                  <a:lnTo>
                    <a:pt x="210" y="128"/>
                  </a:lnTo>
                  <a:cubicBezTo>
                    <a:pt x="1" y="210"/>
                    <a:pt x="62" y="522"/>
                    <a:pt x="289" y="522"/>
                  </a:cubicBezTo>
                  <a:cubicBezTo>
                    <a:pt x="313" y="522"/>
                    <a:pt x="340" y="518"/>
                    <a:pt x="364" y="508"/>
                  </a:cubicBezTo>
                  <a:lnTo>
                    <a:pt x="638" y="399"/>
                  </a:lnTo>
                  <a:cubicBezTo>
                    <a:pt x="859" y="308"/>
                    <a:pt x="767" y="1"/>
                    <a:pt x="568"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 name="Google Shape;4698;p14">
              <a:extLst>
                <a:ext uri="{FF2B5EF4-FFF2-40B4-BE49-F238E27FC236}">
                  <a16:creationId xmlns:a16="http://schemas.microsoft.com/office/drawing/2014/main" id="{9A0889F1-FBF2-4292-A709-90249CFDAF27}"/>
                </a:ext>
              </a:extLst>
            </p:cNvPr>
            <p:cNvSpPr/>
            <p:nvPr/>
          </p:nvSpPr>
          <p:spPr>
            <a:xfrm>
              <a:off x="5837675" y="2514235"/>
              <a:ext cx="22999" cy="13752"/>
            </a:xfrm>
            <a:custGeom>
              <a:avLst/>
              <a:gdLst/>
              <a:ahLst/>
              <a:cxnLst/>
              <a:rect l="l" t="t" r="r" b="b"/>
              <a:pathLst>
                <a:path w="878" h="525" extrusionOk="0">
                  <a:moveTo>
                    <a:pt x="584" y="1"/>
                  </a:moveTo>
                  <a:cubicBezTo>
                    <a:pt x="557" y="1"/>
                    <a:pt x="529" y="6"/>
                    <a:pt x="499" y="18"/>
                  </a:cubicBezTo>
                  <a:lnTo>
                    <a:pt x="225" y="128"/>
                  </a:lnTo>
                  <a:cubicBezTo>
                    <a:pt x="0" y="216"/>
                    <a:pt x="96" y="525"/>
                    <a:pt x="297" y="525"/>
                  </a:cubicBezTo>
                  <a:cubicBezTo>
                    <a:pt x="323" y="525"/>
                    <a:pt x="350" y="520"/>
                    <a:pt x="379" y="508"/>
                  </a:cubicBezTo>
                  <a:lnTo>
                    <a:pt x="653" y="395"/>
                  </a:lnTo>
                  <a:cubicBezTo>
                    <a:pt x="877" y="307"/>
                    <a:pt x="783" y="1"/>
                    <a:pt x="584"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 name="Grupo 1">
            <a:extLst>
              <a:ext uri="{FF2B5EF4-FFF2-40B4-BE49-F238E27FC236}">
                <a16:creationId xmlns:a16="http://schemas.microsoft.com/office/drawing/2014/main" id="{2105CF4C-84FB-4233-8401-AAAC29F813B9}"/>
              </a:ext>
            </a:extLst>
          </p:cNvPr>
          <p:cNvGrpSpPr/>
          <p:nvPr/>
        </p:nvGrpSpPr>
        <p:grpSpPr>
          <a:xfrm>
            <a:off x="737451" y="1885813"/>
            <a:ext cx="485784" cy="394496"/>
            <a:chOff x="1783599" y="2253068"/>
            <a:chExt cx="485784" cy="394496"/>
          </a:xfrm>
        </p:grpSpPr>
        <p:sp>
          <p:nvSpPr>
            <p:cNvPr id="44" name="Google Shape;4835;p14">
              <a:extLst>
                <a:ext uri="{FF2B5EF4-FFF2-40B4-BE49-F238E27FC236}">
                  <a16:creationId xmlns:a16="http://schemas.microsoft.com/office/drawing/2014/main" id="{4E5DE253-13F0-4CF4-A6A2-85AE1090406F}"/>
                </a:ext>
              </a:extLst>
            </p:cNvPr>
            <p:cNvSpPr/>
            <p:nvPr/>
          </p:nvSpPr>
          <p:spPr>
            <a:xfrm>
              <a:off x="1790694" y="2290637"/>
              <a:ext cx="471594" cy="349831"/>
            </a:xfrm>
            <a:custGeom>
              <a:avLst/>
              <a:gdLst/>
              <a:ahLst/>
              <a:cxnLst/>
              <a:rect l="l" t="t" r="r" b="b"/>
              <a:pathLst>
                <a:path w="17084" h="12673" extrusionOk="0">
                  <a:moveTo>
                    <a:pt x="16264" y="0"/>
                  </a:moveTo>
                  <a:cubicBezTo>
                    <a:pt x="16262" y="0"/>
                    <a:pt x="16260" y="0"/>
                    <a:pt x="16258" y="0"/>
                  </a:cubicBezTo>
                  <a:lnTo>
                    <a:pt x="827" y="0"/>
                  </a:lnTo>
                  <a:cubicBezTo>
                    <a:pt x="371" y="0"/>
                    <a:pt x="1" y="370"/>
                    <a:pt x="1" y="826"/>
                  </a:cubicBezTo>
                  <a:lnTo>
                    <a:pt x="1" y="11847"/>
                  </a:lnTo>
                  <a:cubicBezTo>
                    <a:pt x="1" y="12303"/>
                    <a:pt x="371" y="12673"/>
                    <a:pt x="827" y="12673"/>
                  </a:cubicBezTo>
                  <a:lnTo>
                    <a:pt x="16258" y="12673"/>
                  </a:lnTo>
                  <a:cubicBezTo>
                    <a:pt x="16713" y="12673"/>
                    <a:pt x="17083" y="12303"/>
                    <a:pt x="17083" y="11847"/>
                  </a:cubicBezTo>
                  <a:lnTo>
                    <a:pt x="17083" y="826"/>
                  </a:lnTo>
                  <a:cubicBezTo>
                    <a:pt x="17083" y="369"/>
                    <a:pt x="16717" y="0"/>
                    <a:pt x="16264" y="0"/>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4836;p14">
              <a:extLst>
                <a:ext uri="{FF2B5EF4-FFF2-40B4-BE49-F238E27FC236}">
                  <a16:creationId xmlns:a16="http://schemas.microsoft.com/office/drawing/2014/main" id="{F25A4B43-8C8C-4E6E-9203-0DAE8AA49A0C}"/>
                </a:ext>
              </a:extLst>
            </p:cNvPr>
            <p:cNvSpPr/>
            <p:nvPr/>
          </p:nvSpPr>
          <p:spPr>
            <a:xfrm>
              <a:off x="1790694" y="2290637"/>
              <a:ext cx="471512" cy="45630"/>
            </a:xfrm>
            <a:custGeom>
              <a:avLst/>
              <a:gdLst/>
              <a:ahLst/>
              <a:cxnLst/>
              <a:rect l="l" t="t" r="r" b="b"/>
              <a:pathLst>
                <a:path w="17081" h="1653" extrusionOk="0">
                  <a:moveTo>
                    <a:pt x="827" y="0"/>
                  </a:moveTo>
                  <a:cubicBezTo>
                    <a:pt x="371" y="0"/>
                    <a:pt x="1" y="370"/>
                    <a:pt x="1" y="826"/>
                  </a:cubicBezTo>
                  <a:lnTo>
                    <a:pt x="1" y="1652"/>
                  </a:lnTo>
                  <a:lnTo>
                    <a:pt x="17080" y="1652"/>
                  </a:lnTo>
                  <a:lnTo>
                    <a:pt x="17080" y="826"/>
                  </a:lnTo>
                  <a:cubicBezTo>
                    <a:pt x="17080" y="370"/>
                    <a:pt x="16713" y="0"/>
                    <a:pt x="16258" y="0"/>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4837;p14">
              <a:extLst>
                <a:ext uri="{FF2B5EF4-FFF2-40B4-BE49-F238E27FC236}">
                  <a16:creationId xmlns:a16="http://schemas.microsoft.com/office/drawing/2014/main" id="{08AAE9D1-8849-447E-861B-4016792B9DD9}"/>
                </a:ext>
              </a:extLst>
            </p:cNvPr>
            <p:cNvSpPr/>
            <p:nvPr/>
          </p:nvSpPr>
          <p:spPr>
            <a:xfrm>
              <a:off x="1813496" y="2290637"/>
              <a:ext cx="76077" cy="38039"/>
            </a:xfrm>
            <a:custGeom>
              <a:avLst/>
              <a:gdLst/>
              <a:ahLst/>
              <a:cxnLst/>
              <a:rect l="l" t="t" r="r" b="b"/>
              <a:pathLst>
                <a:path w="2756" h="1378" extrusionOk="0">
                  <a:moveTo>
                    <a:pt x="1" y="0"/>
                  </a:moveTo>
                  <a:lnTo>
                    <a:pt x="1" y="275"/>
                  </a:lnTo>
                  <a:cubicBezTo>
                    <a:pt x="1" y="881"/>
                    <a:pt x="494" y="1375"/>
                    <a:pt x="1104" y="1378"/>
                  </a:cubicBezTo>
                  <a:lnTo>
                    <a:pt x="1652" y="1378"/>
                  </a:lnTo>
                  <a:cubicBezTo>
                    <a:pt x="2262" y="1375"/>
                    <a:pt x="2756" y="885"/>
                    <a:pt x="2756" y="275"/>
                  </a:cubicBezTo>
                  <a:lnTo>
                    <a:pt x="2756" y="0"/>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4838;p14">
              <a:extLst>
                <a:ext uri="{FF2B5EF4-FFF2-40B4-BE49-F238E27FC236}">
                  <a16:creationId xmlns:a16="http://schemas.microsoft.com/office/drawing/2014/main" id="{44A77ABA-D94D-4D75-9E9F-6DD097E1CF71}"/>
                </a:ext>
              </a:extLst>
            </p:cNvPr>
            <p:cNvSpPr/>
            <p:nvPr/>
          </p:nvSpPr>
          <p:spPr>
            <a:xfrm>
              <a:off x="2163409" y="2290637"/>
              <a:ext cx="76077" cy="38039"/>
            </a:xfrm>
            <a:custGeom>
              <a:avLst/>
              <a:gdLst/>
              <a:ahLst/>
              <a:cxnLst/>
              <a:rect l="l" t="t" r="r" b="b"/>
              <a:pathLst>
                <a:path w="2756" h="1378" extrusionOk="0">
                  <a:moveTo>
                    <a:pt x="0" y="0"/>
                  </a:moveTo>
                  <a:lnTo>
                    <a:pt x="0" y="275"/>
                  </a:lnTo>
                  <a:cubicBezTo>
                    <a:pt x="0" y="881"/>
                    <a:pt x="490" y="1375"/>
                    <a:pt x="1100" y="1378"/>
                  </a:cubicBezTo>
                  <a:lnTo>
                    <a:pt x="1652" y="1378"/>
                  </a:lnTo>
                  <a:cubicBezTo>
                    <a:pt x="2259" y="1378"/>
                    <a:pt x="2752" y="885"/>
                    <a:pt x="2756" y="275"/>
                  </a:cubicBezTo>
                  <a:lnTo>
                    <a:pt x="2756" y="0"/>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4839;p14">
              <a:extLst>
                <a:ext uri="{FF2B5EF4-FFF2-40B4-BE49-F238E27FC236}">
                  <a16:creationId xmlns:a16="http://schemas.microsoft.com/office/drawing/2014/main" id="{573BE5FE-E4E0-4C76-8CD7-4D8296C9BDED}"/>
                </a:ext>
              </a:extLst>
            </p:cNvPr>
            <p:cNvSpPr/>
            <p:nvPr/>
          </p:nvSpPr>
          <p:spPr>
            <a:xfrm>
              <a:off x="1836297" y="2260162"/>
              <a:ext cx="30502" cy="45630"/>
            </a:xfrm>
            <a:custGeom>
              <a:avLst/>
              <a:gdLst/>
              <a:ahLst/>
              <a:cxnLst/>
              <a:rect l="l" t="t" r="r" b="b"/>
              <a:pathLst>
                <a:path w="1105" h="1653" extrusionOk="0">
                  <a:moveTo>
                    <a:pt x="278" y="1"/>
                  </a:moveTo>
                  <a:cubicBezTo>
                    <a:pt x="124" y="1"/>
                    <a:pt x="1" y="124"/>
                    <a:pt x="1" y="275"/>
                  </a:cubicBezTo>
                  <a:lnTo>
                    <a:pt x="1" y="1379"/>
                  </a:lnTo>
                  <a:cubicBezTo>
                    <a:pt x="1" y="1529"/>
                    <a:pt x="124" y="1653"/>
                    <a:pt x="278" y="1653"/>
                  </a:cubicBezTo>
                  <a:lnTo>
                    <a:pt x="826" y="1653"/>
                  </a:lnTo>
                  <a:cubicBezTo>
                    <a:pt x="981" y="1653"/>
                    <a:pt x="1104" y="1529"/>
                    <a:pt x="1104" y="1379"/>
                  </a:cubicBezTo>
                  <a:lnTo>
                    <a:pt x="1104" y="275"/>
                  </a:lnTo>
                  <a:cubicBezTo>
                    <a:pt x="1104" y="124"/>
                    <a:pt x="981" y="1"/>
                    <a:pt x="826" y="1"/>
                  </a:cubicBezTo>
                  <a:close/>
                </a:path>
              </a:pathLst>
            </a:custGeom>
            <a:solidFill>
              <a:srgbClr val="DCE3E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4840;p14">
              <a:extLst>
                <a:ext uri="{FF2B5EF4-FFF2-40B4-BE49-F238E27FC236}">
                  <a16:creationId xmlns:a16="http://schemas.microsoft.com/office/drawing/2014/main" id="{EE69B2C5-909C-4118-A7F8-DFDA4476B7EA}"/>
                </a:ext>
              </a:extLst>
            </p:cNvPr>
            <p:cNvSpPr/>
            <p:nvPr/>
          </p:nvSpPr>
          <p:spPr>
            <a:xfrm>
              <a:off x="1836297" y="2260162"/>
              <a:ext cx="30502" cy="22829"/>
            </a:xfrm>
            <a:custGeom>
              <a:avLst/>
              <a:gdLst/>
              <a:ahLst/>
              <a:cxnLst/>
              <a:rect l="l" t="t" r="r" b="b"/>
              <a:pathLst>
                <a:path w="1105" h="827" extrusionOk="0">
                  <a:moveTo>
                    <a:pt x="278" y="1"/>
                  </a:moveTo>
                  <a:cubicBezTo>
                    <a:pt x="124" y="1"/>
                    <a:pt x="1" y="124"/>
                    <a:pt x="1" y="275"/>
                  </a:cubicBezTo>
                  <a:lnTo>
                    <a:pt x="1" y="827"/>
                  </a:lnTo>
                  <a:lnTo>
                    <a:pt x="1104" y="827"/>
                  </a:lnTo>
                  <a:lnTo>
                    <a:pt x="1104" y="275"/>
                  </a:lnTo>
                  <a:cubicBezTo>
                    <a:pt x="1104" y="124"/>
                    <a:pt x="981" y="1"/>
                    <a:pt x="826" y="1"/>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4841;p14">
              <a:extLst>
                <a:ext uri="{FF2B5EF4-FFF2-40B4-BE49-F238E27FC236}">
                  <a16:creationId xmlns:a16="http://schemas.microsoft.com/office/drawing/2014/main" id="{F1634A13-DB34-4B94-9632-1713E4BD503A}"/>
                </a:ext>
              </a:extLst>
            </p:cNvPr>
            <p:cNvSpPr/>
            <p:nvPr/>
          </p:nvSpPr>
          <p:spPr>
            <a:xfrm>
              <a:off x="2186211" y="2260162"/>
              <a:ext cx="30393" cy="45630"/>
            </a:xfrm>
            <a:custGeom>
              <a:avLst/>
              <a:gdLst/>
              <a:ahLst/>
              <a:cxnLst/>
              <a:rect l="l" t="t" r="r" b="b"/>
              <a:pathLst>
                <a:path w="1101" h="1653" extrusionOk="0">
                  <a:moveTo>
                    <a:pt x="274" y="1"/>
                  </a:moveTo>
                  <a:cubicBezTo>
                    <a:pt x="120" y="1"/>
                    <a:pt x="0" y="124"/>
                    <a:pt x="0" y="275"/>
                  </a:cubicBezTo>
                  <a:lnTo>
                    <a:pt x="0" y="1379"/>
                  </a:lnTo>
                  <a:cubicBezTo>
                    <a:pt x="0" y="1529"/>
                    <a:pt x="120" y="1653"/>
                    <a:pt x="274" y="1653"/>
                  </a:cubicBezTo>
                  <a:lnTo>
                    <a:pt x="826" y="1653"/>
                  </a:lnTo>
                  <a:cubicBezTo>
                    <a:pt x="977" y="1653"/>
                    <a:pt x="1100" y="1529"/>
                    <a:pt x="1100" y="1379"/>
                  </a:cubicBezTo>
                  <a:lnTo>
                    <a:pt x="1100" y="275"/>
                  </a:lnTo>
                  <a:cubicBezTo>
                    <a:pt x="1100" y="124"/>
                    <a:pt x="977" y="1"/>
                    <a:pt x="826" y="1"/>
                  </a:cubicBezTo>
                  <a:close/>
                </a:path>
              </a:pathLst>
            </a:custGeom>
            <a:solidFill>
              <a:srgbClr val="DCE3E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4842;p14">
              <a:extLst>
                <a:ext uri="{FF2B5EF4-FFF2-40B4-BE49-F238E27FC236}">
                  <a16:creationId xmlns:a16="http://schemas.microsoft.com/office/drawing/2014/main" id="{5A676D7B-AD4B-4495-9020-0A410E2C601B}"/>
                </a:ext>
              </a:extLst>
            </p:cNvPr>
            <p:cNvSpPr/>
            <p:nvPr/>
          </p:nvSpPr>
          <p:spPr>
            <a:xfrm>
              <a:off x="2186211" y="2260162"/>
              <a:ext cx="30475" cy="22829"/>
            </a:xfrm>
            <a:custGeom>
              <a:avLst/>
              <a:gdLst/>
              <a:ahLst/>
              <a:cxnLst/>
              <a:rect l="l" t="t" r="r" b="b"/>
              <a:pathLst>
                <a:path w="1104" h="827" extrusionOk="0">
                  <a:moveTo>
                    <a:pt x="274" y="1"/>
                  </a:moveTo>
                  <a:cubicBezTo>
                    <a:pt x="124" y="1"/>
                    <a:pt x="0" y="124"/>
                    <a:pt x="0" y="275"/>
                  </a:cubicBezTo>
                  <a:lnTo>
                    <a:pt x="0" y="827"/>
                  </a:lnTo>
                  <a:lnTo>
                    <a:pt x="1104" y="827"/>
                  </a:lnTo>
                  <a:lnTo>
                    <a:pt x="1104" y="275"/>
                  </a:lnTo>
                  <a:cubicBezTo>
                    <a:pt x="1104" y="124"/>
                    <a:pt x="980" y="1"/>
                    <a:pt x="826" y="1"/>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4843;p14">
              <a:extLst>
                <a:ext uri="{FF2B5EF4-FFF2-40B4-BE49-F238E27FC236}">
                  <a16:creationId xmlns:a16="http://schemas.microsoft.com/office/drawing/2014/main" id="{FF35100C-B312-4BAD-A4E0-E1E67574A968}"/>
                </a:ext>
              </a:extLst>
            </p:cNvPr>
            <p:cNvSpPr/>
            <p:nvPr/>
          </p:nvSpPr>
          <p:spPr>
            <a:xfrm>
              <a:off x="1790694" y="2336241"/>
              <a:ext cx="471512" cy="22801"/>
            </a:xfrm>
            <a:custGeom>
              <a:avLst/>
              <a:gdLst/>
              <a:ahLst/>
              <a:cxnLst/>
              <a:rect l="l" t="t" r="r" b="b"/>
              <a:pathLst>
                <a:path w="17081" h="826" extrusionOk="0">
                  <a:moveTo>
                    <a:pt x="1" y="0"/>
                  </a:moveTo>
                  <a:lnTo>
                    <a:pt x="1" y="826"/>
                  </a:lnTo>
                  <a:lnTo>
                    <a:pt x="17080" y="826"/>
                  </a:lnTo>
                  <a:lnTo>
                    <a:pt x="17080" y="0"/>
                  </a:ln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4844;p14">
              <a:extLst>
                <a:ext uri="{FF2B5EF4-FFF2-40B4-BE49-F238E27FC236}">
                  <a16:creationId xmlns:a16="http://schemas.microsoft.com/office/drawing/2014/main" id="{5C9F9339-C461-4B7D-BDF0-EFC5B6B8493D}"/>
                </a:ext>
              </a:extLst>
            </p:cNvPr>
            <p:cNvSpPr/>
            <p:nvPr/>
          </p:nvSpPr>
          <p:spPr>
            <a:xfrm>
              <a:off x="1783599" y="2253068"/>
              <a:ext cx="485784" cy="394496"/>
            </a:xfrm>
            <a:custGeom>
              <a:avLst/>
              <a:gdLst/>
              <a:ahLst/>
              <a:cxnLst/>
              <a:rect l="l" t="t" r="r" b="b"/>
              <a:pathLst>
                <a:path w="17598" h="14291" extrusionOk="0">
                  <a:moveTo>
                    <a:pt x="2739" y="515"/>
                  </a:moveTo>
                  <a:cubicBezTo>
                    <a:pt x="2746" y="515"/>
                    <a:pt x="2756" y="525"/>
                    <a:pt x="2756" y="532"/>
                  </a:cubicBezTo>
                  <a:lnTo>
                    <a:pt x="2756" y="1636"/>
                  </a:lnTo>
                  <a:cubicBezTo>
                    <a:pt x="2756" y="1646"/>
                    <a:pt x="2746" y="1653"/>
                    <a:pt x="2739" y="1653"/>
                  </a:cubicBezTo>
                  <a:lnTo>
                    <a:pt x="2187" y="1653"/>
                  </a:lnTo>
                  <a:cubicBezTo>
                    <a:pt x="2177" y="1653"/>
                    <a:pt x="2170" y="1646"/>
                    <a:pt x="2170" y="1636"/>
                  </a:cubicBezTo>
                  <a:lnTo>
                    <a:pt x="2170" y="532"/>
                  </a:lnTo>
                  <a:cubicBezTo>
                    <a:pt x="2170" y="525"/>
                    <a:pt x="2177" y="515"/>
                    <a:pt x="2187" y="515"/>
                  </a:cubicBezTo>
                  <a:close/>
                  <a:moveTo>
                    <a:pt x="15411" y="515"/>
                  </a:moveTo>
                  <a:cubicBezTo>
                    <a:pt x="15421" y="515"/>
                    <a:pt x="15428" y="525"/>
                    <a:pt x="15428" y="532"/>
                  </a:cubicBezTo>
                  <a:lnTo>
                    <a:pt x="15428" y="1636"/>
                  </a:lnTo>
                  <a:cubicBezTo>
                    <a:pt x="15428" y="1646"/>
                    <a:pt x="15421" y="1653"/>
                    <a:pt x="15411" y="1653"/>
                  </a:cubicBezTo>
                  <a:lnTo>
                    <a:pt x="14859" y="1653"/>
                  </a:lnTo>
                  <a:cubicBezTo>
                    <a:pt x="14849" y="1653"/>
                    <a:pt x="14842" y="1646"/>
                    <a:pt x="14842" y="1636"/>
                  </a:cubicBezTo>
                  <a:lnTo>
                    <a:pt x="14842" y="532"/>
                  </a:lnTo>
                  <a:cubicBezTo>
                    <a:pt x="14842" y="525"/>
                    <a:pt x="14849" y="515"/>
                    <a:pt x="14859" y="515"/>
                  </a:cubicBezTo>
                  <a:close/>
                  <a:moveTo>
                    <a:pt x="16515" y="1618"/>
                  </a:moveTo>
                  <a:cubicBezTo>
                    <a:pt x="16826" y="1618"/>
                    <a:pt x="17080" y="1872"/>
                    <a:pt x="17083" y="2187"/>
                  </a:cubicBezTo>
                  <a:lnTo>
                    <a:pt x="17083" y="13208"/>
                  </a:lnTo>
                  <a:cubicBezTo>
                    <a:pt x="17080" y="13520"/>
                    <a:pt x="16826" y="13777"/>
                    <a:pt x="16515" y="13777"/>
                  </a:cubicBezTo>
                  <a:lnTo>
                    <a:pt x="1084" y="13777"/>
                  </a:lnTo>
                  <a:cubicBezTo>
                    <a:pt x="768" y="13777"/>
                    <a:pt x="515" y="13520"/>
                    <a:pt x="515" y="13208"/>
                  </a:cubicBezTo>
                  <a:lnTo>
                    <a:pt x="515" y="2187"/>
                  </a:lnTo>
                  <a:cubicBezTo>
                    <a:pt x="515" y="1872"/>
                    <a:pt x="768" y="1618"/>
                    <a:pt x="1084" y="1618"/>
                  </a:cubicBezTo>
                  <a:lnTo>
                    <a:pt x="1653" y="1618"/>
                  </a:lnTo>
                  <a:lnTo>
                    <a:pt x="1653" y="1636"/>
                  </a:lnTo>
                  <a:cubicBezTo>
                    <a:pt x="1653" y="1930"/>
                    <a:pt x="1892" y="2167"/>
                    <a:pt x="2187" y="2170"/>
                  </a:cubicBezTo>
                  <a:lnTo>
                    <a:pt x="2735" y="2170"/>
                  </a:lnTo>
                  <a:cubicBezTo>
                    <a:pt x="3030" y="2167"/>
                    <a:pt x="3270" y="1930"/>
                    <a:pt x="3270" y="1636"/>
                  </a:cubicBezTo>
                  <a:lnTo>
                    <a:pt x="3270" y="1618"/>
                  </a:lnTo>
                  <a:lnTo>
                    <a:pt x="14325" y="1618"/>
                  </a:lnTo>
                  <a:lnTo>
                    <a:pt x="14325" y="1636"/>
                  </a:lnTo>
                  <a:cubicBezTo>
                    <a:pt x="14325" y="1930"/>
                    <a:pt x="14565" y="2167"/>
                    <a:pt x="14859" y="2170"/>
                  </a:cubicBezTo>
                  <a:lnTo>
                    <a:pt x="15411" y="2170"/>
                  </a:lnTo>
                  <a:cubicBezTo>
                    <a:pt x="15706" y="2167"/>
                    <a:pt x="15942" y="1930"/>
                    <a:pt x="15942" y="1636"/>
                  </a:cubicBezTo>
                  <a:lnTo>
                    <a:pt x="15942" y="1618"/>
                  </a:lnTo>
                  <a:close/>
                  <a:moveTo>
                    <a:pt x="2187" y="1"/>
                  </a:moveTo>
                  <a:cubicBezTo>
                    <a:pt x="1892" y="1"/>
                    <a:pt x="1653" y="237"/>
                    <a:pt x="1653" y="532"/>
                  </a:cubicBezTo>
                  <a:lnTo>
                    <a:pt x="1653" y="1101"/>
                  </a:lnTo>
                  <a:lnTo>
                    <a:pt x="1084" y="1101"/>
                  </a:lnTo>
                  <a:cubicBezTo>
                    <a:pt x="484" y="1104"/>
                    <a:pt x="1" y="1588"/>
                    <a:pt x="1" y="2187"/>
                  </a:cubicBezTo>
                  <a:lnTo>
                    <a:pt x="1" y="13208"/>
                  </a:lnTo>
                  <a:cubicBezTo>
                    <a:pt x="1" y="13804"/>
                    <a:pt x="484" y="14291"/>
                    <a:pt x="1084" y="14291"/>
                  </a:cubicBezTo>
                  <a:lnTo>
                    <a:pt x="16515" y="14291"/>
                  </a:lnTo>
                  <a:cubicBezTo>
                    <a:pt x="17111" y="14291"/>
                    <a:pt x="17597" y="13804"/>
                    <a:pt x="17597" y="13208"/>
                  </a:cubicBezTo>
                  <a:lnTo>
                    <a:pt x="17597" y="2187"/>
                  </a:lnTo>
                  <a:cubicBezTo>
                    <a:pt x="17597" y="1588"/>
                    <a:pt x="17111" y="1104"/>
                    <a:pt x="16515" y="1101"/>
                  </a:cubicBezTo>
                  <a:lnTo>
                    <a:pt x="15942" y="1101"/>
                  </a:lnTo>
                  <a:lnTo>
                    <a:pt x="15942" y="532"/>
                  </a:lnTo>
                  <a:cubicBezTo>
                    <a:pt x="15942" y="237"/>
                    <a:pt x="15706" y="1"/>
                    <a:pt x="15411" y="1"/>
                  </a:cubicBezTo>
                  <a:lnTo>
                    <a:pt x="14859" y="1"/>
                  </a:lnTo>
                  <a:cubicBezTo>
                    <a:pt x="14565" y="1"/>
                    <a:pt x="14325" y="237"/>
                    <a:pt x="14325" y="532"/>
                  </a:cubicBezTo>
                  <a:lnTo>
                    <a:pt x="14325" y="1101"/>
                  </a:lnTo>
                  <a:lnTo>
                    <a:pt x="3270" y="1101"/>
                  </a:lnTo>
                  <a:lnTo>
                    <a:pt x="3270" y="532"/>
                  </a:lnTo>
                  <a:cubicBezTo>
                    <a:pt x="3270" y="237"/>
                    <a:pt x="3030" y="1"/>
                    <a:pt x="2735"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4845;p14">
              <a:extLst>
                <a:ext uri="{FF2B5EF4-FFF2-40B4-BE49-F238E27FC236}">
                  <a16:creationId xmlns:a16="http://schemas.microsoft.com/office/drawing/2014/main" id="{EA62A4D7-B4B5-43A5-8463-B3F1D9A4A8DF}"/>
                </a:ext>
              </a:extLst>
            </p:cNvPr>
            <p:cNvSpPr/>
            <p:nvPr/>
          </p:nvSpPr>
          <p:spPr>
            <a:xfrm>
              <a:off x="1813964" y="2329146"/>
              <a:ext cx="424971" cy="14216"/>
            </a:xfrm>
            <a:custGeom>
              <a:avLst/>
              <a:gdLst/>
              <a:ahLst/>
              <a:cxnLst/>
              <a:rect l="l" t="t" r="r" b="b"/>
              <a:pathLst>
                <a:path w="15395" h="515" extrusionOk="0">
                  <a:moveTo>
                    <a:pt x="258" y="0"/>
                  </a:moveTo>
                  <a:cubicBezTo>
                    <a:pt x="117" y="0"/>
                    <a:pt x="1" y="113"/>
                    <a:pt x="1" y="257"/>
                  </a:cubicBezTo>
                  <a:cubicBezTo>
                    <a:pt x="1" y="398"/>
                    <a:pt x="117" y="514"/>
                    <a:pt x="258" y="514"/>
                  </a:cubicBezTo>
                  <a:lnTo>
                    <a:pt x="15137" y="514"/>
                  </a:lnTo>
                  <a:cubicBezTo>
                    <a:pt x="15278" y="514"/>
                    <a:pt x="15394" y="398"/>
                    <a:pt x="15394" y="257"/>
                  </a:cubicBezTo>
                  <a:cubicBezTo>
                    <a:pt x="15394" y="113"/>
                    <a:pt x="15278" y="0"/>
                    <a:pt x="15137"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4846;p14">
              <a:extLst>
                <a:ext uri="{FF2B5EF4-FFF2-40B4-BE49-F238E27FC236}">
                  <a16:creationId xmlns:a16="http://schemas.microsoft.com/office/drawing/2014/main" id="{5FF19E43-25D4-48BB-B77F-73E89ADAFEAD}"/>
                </a:ext>
              </a:extLst>
            </p:cNvPr>
            <p:cNvSpPr/>
            <p:nvPr/>
          </p:nvSpPr>
          <p:spPr>
            <a:xfrm>
              <a:off x="1836876" y="2389959"/>
              <a:ext cx="59791" cy="14216"/>
            </a:xfrm>
            <a:custGeom>
              <a:avLst/>
              <a:gdLst/>
              <a:ahLst/>
              <a:cxnLst/>
              <a:rect l="l" t="t" r="r" b="b"/>
              <a:pathLst>
                <a:path w="2166" h="515" extrusionOk="0">
                  <a:moveTo>
                    <a:pt x="257" y="1"/>
                  </a:moveTo>
                  <a:cubicBezTo>
                    <a:pt x="113" y="1"/>
                    <a:pt x="0" y="117"/>
                    <a:pt x="0" y="258"/>
                  </a:cubicBezTo>
                  <a:cubicBezTo>
                    <a:pt x="0" y="401"/>
                    <a:pt x="113" y="515"/>
                    <a:pt x="257" y="515"/>
                  </a:cubicBezTo>
                  <a:lnTo>
                    <a:pt x="1909" y="515"/>
                  </a:lnTo>
                  <a:cubicBezTo>
                    <a:pt x="2049" y="515"/>
                    <a:pt x="2166" y="401"/>
                    <a:pt x="2166" y="258"/>
                  </a:cubicBezTo>
                  <a:cubicBezTo>
                    <a:pt x="2166" y="117"/>
                    <a:pt x="2049" y="1"/>
                    <a:pt x="190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4847;p14">
              <a:extLst>
                <a:ext uri="{FF2B5EF4-FFF2-40B4-BE49-F238E27FC236}">
                  <a16:creationId xmlns:a16="http://schemas.microsoft.com/office/drawing/2014/main" id="{73BB9CED-7C38-49A3-9779-10D1D4859D30}"/>
                </a:ext>
              </a:extLst>
            </p:cNvPr>
            <p:cNvSpPr/>
            <p:nvPr/>
          </p:nvSpPr>
          <p:spPr>
            <a:xfrm>
              <a:off x="1943292" y="2389959"/>
              <a:ext cx="59819" cy="14216"/>
            </a:xfrm>
            <a:custGeom>
              <a:avLst/>
              <a:gdLst/>
              <a:ahLst/>
              <a:cxnLst/>
              <a:rect l="l" t="t" r="r" b="b"/>
              <a:pathLst>
                <a:path w="2167" h="515" extrusionOk="0">
                  <a:moveTo>
                    <a:pt x="257" y="1"/>
                  </a:moveTo>
                  <a:cubicBezTo>
                    <a:pt x="117" y="1"/>
                    <a:pt x="0" y="117"/>
                    <a:pt x="0" y="258"/>
                  </a:cubicBezTo>
                  <a:cubicBezTo>
                    <a:pt x="0" y="401"/>
                    <a:pt x="117" y="515"/>
                    <a:pt x="257" y="515"/>
                  </a:cubicBezTo>
                  <a:lnTo>
                    <a:pt x="1912" y="515"/>
                  </a:lnTo>
                  <a:cubicBezTo>
                    <a:pt x="2053" y="515"/>
                    <a:pt x="2166" y="401"/>
                    <a:pt x="2166" y="258"/>
                  </a:cubicBezTo>
                  <a:cubicBezTo>
                    <a:pt x="2166" y="117"/>
                    <a:pt x="2053" y="1"/>
                    <a:pt x="191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4848;p14">
              <a:extLst>
                <a:ext uri="{FF2B5EF4-FFF2-40B4-BE49-F238E27FC236}">
                  <a16:creationId xmlns:a16="http://schemas.microsoft.com/office/drawing/2014/main" id="{EE8D4B7D-3BB5-4C82-89B1-3BDAF541DE61}"/>
                </a:ext>
              </a:extLst>
            </p:cNvPr>
            <p:cNvSpPr/>
            <p:nvPr/>
          </p:nvSpPr>
          <p:spPr>
            <a:xfrm>
              <a:off x="2156233" y="2389959"/>
              <a:ext cx="59902" cy="14216"/>
            </a:xfrm>
            <a:custGeom>
              <a:avLst/>
              <a:gdLst/>
              <a:ahLst/>
              <a:cxnLst/>
              <a:rect l="l" t="t" r="r" b="b"/>
              <a:pathLst>
                <a:path w="2170" h="515" extrusionOk="0">
                  <a:moveTo>
                    <a:pt x="257" y="1"/>
                  </a:moveTo>
                  <a:cubicBezTo>
                    <a:pt x="117" y="1"/>
                    <a:pt x="0" y="117"/>
                    <a:pt x="0" y="258"/>
                  </a:cubicBezTo>
                  <a:cubicBezTo>
                    <a:pt x="0" y="401"/>
                    <a:pt x="117" y="515"/>
                    <a:pt x="257" y="515"/>
                  </a:cubicBezTo>
                  <a:lnTo>
                    <a:pt x="1912" y="515"/>
                  </a:lnTo>
                  <a:cubicBezTo>
                    <a:pt x="2053" y="515"/>
                    <a:pt x="2169" y="401"/>
                    <a:pt x="2169" y="258"/>
                  </a:cubicBezTo>
                  <a:cubicBezTo>
                    <a:pt x="2169" y="117"/>
                    <a:pt x="2053" y="1"/>
                    <a:pt x="191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4849;p14">
              <a:extLst>
                <a:ext uri="{FF2B5EF4-FFF2-40B4-BE49-F238E27FC236}">
                  <a16:creationId xmlns:a16="http://schemas.microsoft.com/office/drawing/2014/main" id="{35C1CAB7-E238-4F5A-93F1-8B9789475FCC}"/>
                </a:ext>
              </a:extLst>
            </p:cNvPr>
            <p:cNvSpPr/>
            <p:nvPr/>
          </p:nvSpPr>
          <p:spPr>
            <a:xfrm>
              <a:off x="1836876" y="2450881"/>
              <a:ext cx="59791" cy="14216"/>
            </a:xfrm>
            <a:custGeom>
              <a:avLst/>
              <a:gdLst/>
              <a:ahLst/>
              <a:cxnLst/>
              <a:rect l="l" t="t" r="r" b="b"/>
              <a:pathLst>
                <a:path w="2166" h="515" extrusionOk="0">
                  <a:moveTo>
                    <a:pt x="257" y="0"/>
                  </a:moveTo>
                  <a:cubicBezTo>
                    <a:pt x="113" y="0"/>
                    <a:pt x="0" y="113"/>
                    <a:pt x="0" y="257"/>
                  </a:cubicBezTo>
                  <a:cubicBezTo>
                    <a:pt x="0" y="398"/>
                    <a:pt x="113" y="514"/>
                    <a:pt x="257" y="514"/>
                  </a:cubicBezTo>
                  <a:lnTo>
                    <a:pt x="1909" y="514"/>
                  </a:lnTo>
                  <a:cubicBezTo>
                    <a:pt x="2049" y="514"/>
                    <a:pt x="2166" y="398"/>
                    <a:pt x="2166" y="257"/>
                  </a:cubicBezTo>
                  <a:cubicBezTo>
                    <a:pt x="2166" y="113"/>
                    <a:pt x="2049" y="0"/>
                    <a:pt x="1909"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4850;p14">
              <a:extLst>
                <a:ext uri="{FF2B5EF4-FFF2-40B4-BE49-F238E27FC236}">
                  <a16:creationId xmlns:a16="http://schemas.microsoft.com/office/drawing/2014/main" id="{555B4BF9-1B12-4048-A935-B6833E37C162}"/>
                </a:ext>
              </a:extLst>
            </p:cNvPr>
            <p:cNvSpPr/>
            <p:nvPr/>
          </p:nvSpPr>
          <p:spPr>
            <a:xfrm>
              <a:off x="2049790" y="2450881"/>
              <a:ext cx="59819" cy="14216"/>
            </a:xfrm>
            <a:custGeom>
              <a:avLst/>
              <a:gdLst/>
              <a:ahLst/>
              <a:cxnLst/>
              <a:rect l="l" t="t" r="r" b="b"/>
              <a:pathLst>
                <a:path w="2167" h="515" extrusionOk="0">
                  <a:moveTo>
                    <a:pt x="258" y="0"/>
                  </a:moveTo>
                  <a:cubicBezTo>
                    <a:pt x="114" y="0"/>
                    <a:pt x="1" y="113"/>
                    <a:pt x="1" y="257"/>
                  </a:cubicBezTo>
                  <a:cubicBezTo>
                    <a:pt x="1" y="398"/>
                    <a:pt x="114" y="514"/>
                    <a:pt x="258" y="514"/>
                  </a:cubicBezTo>
                  <a:lnTo>
                    <a:pt x="1910" y="514"/>
                  </a:lnTo>
                  <a:cubicBezTo>
                    <a:pt x="2054" y="514"/>
                    <a:pt x="2167" y="398"/>
                    <a:pt x="2167" y="257"/>
                  </a:cubicBezTo>
                  <a:cubicBezTo>
                    <a:pt x="2167" y="113"/>
                    <a:pt x="2054" y="0"/>
                    <a:pt x="1910"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4851;p14">
              <a:extLst>
                <a:ext uri="{FF2B5EF4-FFF2-40B4-BE49-F238E27FC236}">
                  <a16:creationId xmlns:a16="http://schemas.microsoft.com/office/drawing/2014/main" id="{5C0B8894-F7C8-4AD6-BC1D-4C56EE2B3F01}"/>
                </a:ext>
              </a:extLst>
            </p:cNvPr>
            <p:cNvSpPr/>
            <p:nvPr/>
          </p:nvSpPr>
          <p:spPr>
            <a:xfrm>
              <a:off x="1836876" y="2511694"/>
              <a:ext cx="59791" cy="14216"/>
            </a:xfrm>
            <a:custGeom>
              <a:avLst/>
              <a:gdLst/>
              <a:ahLst/>
              <a:cxnLst/>
              <a:rect l="l" t="t" r="r" b="b"/>
              <a:pathLst>
                <a:path w="2166" h="515" extrusionOk="0">
                  <a:moveTo>
                    <a:pt x="257" y="1"/>
                  </a:moveTo>
                  <a:cubicBezTo>
                    <a:pt x="113" y="1"/>
                    <a:pt x="0" y="114"/>
                    <a:pt x="0" y="258"/>
                  </a:cubicBezTo>
                  <a:cubicBezTo>
                    <a:pt x="0" y="398"/>
                    <a:pt x="113" y="515"/>
                    <a:pt x="257" y="515"/>
                  </a:cubicBezTo>
                  <a:lnTo>
                    <a:pt x="1909" y="515"/>
                  </a:lnTo>
                  <a:cubicBezTo>
                    <a:pt x="2049" y="515"/>
                    <a:pt x="2166" y="398"/>
                    <a:pt x="2166" y="258"/>
                  </a:cubicBezTo>
                  <a:cubicBezTo>
                    <a:pt x="2166" y="114"/>
                    <a:pt x="2049" y="1"/>
                    <a:pt x="190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4852;p14">
              <a:extLst>
                <a:ext uri="{FF2B5EF4-FFF2-40B4-BE49-F238E27FC236}">
                  <a16:creationId xmlns:a16="http://schemas.microsoft.com/office/drawing/2014/main" id="{6756C74B-E3E2-4CD5-ABC2-A36C3B52A5F2}"/>
                </a:ext>
              </a:extLst>
            </p:cNvPr>
            <p:cNvSpPr/>
            <p:nvPr/>
          </p:nvSpPr>
          <p:spPr>
            <a:xfrm>
              <a:off x="1943292" y="2511611"/>
              <a:ext cx="59819" cy="14216"/>
            </a:xfrm>
            <a:custGeom>
              <a:avLst/>
              <a:gdLst/>
              <a:ahLst/>
              <a:cxnLst/>
              <a:rect l="l" t="t" r="r" b="b"/>
              <a:pathLst>
                <a:path w="2167" h="515" extrusionOk="0">
                  <a:moveTo>
                    <a:pt x="257" y="0"/>
                  </a:moveTo>
                  <a:cubicBezTo>
                    <a:pt x="117" y="0"/>
                    <a:pt x="0" y="117"/>
                    <a:pt x="0" y="257"/>
                  </a:cubicBezTo>
                  <a:cubicBezTo>
                    <a:pt x="0" y="401"/>
                    <a:pt x="117" y="514"/>
                    <a:pt x="257" y="514"/>
                  </a:cubicBezTo>
                  <a:lnTo>
                    <a:pt x="1912" y="514"/>
                  </a:lnTo>
                  <a:cubicBezTo>
                    <a:pt x="2053" y="514"/>
                    <a:pt x="2166" y="401"/>
                    <a:pt x="2166" y="257"/>
                  </a:cubicBezTo>
                  <a:cubicBezTo>
                    <a:pt x="2166" y="117"/>
                    <a:pt x="2053" y="0"/>
                    <a:pt x="19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4853;p14">
              <a:extLst>
                <a:ext uri="{FF2B5EF4-FFF2-40B4-BE49-F238E27FC236}">
                  <a16:creationId xmlns:a16="http://schemas.microsoft.com/office/drawing/2014/main" id="{5DF58074-8331-4866-A212-A0F64879E19B}"/>
                </a:ext>
              </a:extLst>
            </p:cNvPr>
            <p:cNvSpPr/>
            <p:nvPr/>
          </p:nvSpPr>
          <p:spPr>
            <a:xfrm>
              <a:off x="2156233" y="2511611"/>
              <a:ext cx="59902" cy="14216"/>
            </a:xfrm>
            <a:custGeom>
              <a:avLst/>
              <a:gdLst/>
              <a:ahLst/>
              <a:cxnLst/>
              <a:rect l="l" t="t" r="r" b="b"/>
              <a:pathLst>
                <a:path w="2170" h="515" extrusionOk="0">
                  <a:moveTo>
                    <a:pt x="257" y="0"/>
                  </a:moveTo>
                  <a:cubicBezTo>
                    <a:pt x="117" y="0"/>
                    <a:pt x="0" y="117"/>
                    <a:pt x="0" y="257"/>
                  </a:cubicBezTo>
                  <a:cubicBezTo>
                    <a:pt x="0" y="401"/>
                    <a:pt x="117" y="514"/>
                    <a:pt x="257" y="514"/>
                  </a:cubicBezTo>
                  <a:lnTo>
                    <a:pt x="1912" y="514"/>
                  </a:lnTo>
                  <a:cubicBezTo>
                    <a:pt x="2053" y="514"/>
                    <a:pt x="2169" y="401"/>
                    <a:pt x="2169" y="257"/>
                  </a:cubicBezTo>
                  <a:cubicBezTo>
                    <a:pt x="2169" y="117"/>
                    <a:pt x="2053" y="0"/>
                    <a:pt x="19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4854;p14">
              <a:extLst>
                <a:ext uri="{FF2B5EF4-FFF2-40B4-BE49-F238E27FC236}">
                  <a16:creationId xmlns:a16="http://schemas.microsoft.com/office/drawing/2014/main" id="{462CFC64-7562-417A-B646-D37FF0956598}"/>
                </a:ext>
              </a:extLst>
            </p:cNvPr>
            <p:cNvSpPr/>
            <p:nvPr/>
          </p:nvSpPr>
          <p:spPr>
            <a:xfrm>
              <a:off x="1943292" y="2572535"/>
              <a:ext cx="59819" cy="14216"/>
            </a:xfrm>
            <a:custGeom>
              <a:avLst/>
              <a:gdLst/>
              <a:ahLst/>
              <a:cxnLst/>
              <a:rect l="l" t="t" r="r" b="b"/>
              <a:pathLst>
                <a:path w="2167" h="515" extrusionOk="0">
                  <a:moveTo>
                    <a:pt x="257" y="0"/>
                  </a:moveTo>
                  <a:cubicBezTo>
                    <a:pt x="117" y="0"/>
                    <a:pt x="0" y="113"/>
                    <a:pt x="0" y="257"/>
                  </a:cubicBezTo>
                  <a:cubicBezTo>
                    <a:pt x="0" y="398"/>
                    <a:pt x="117" y="514"/>
                    <a:pt x="257" y="514"/>
                  </a:cubicBezTo>
                  <a:lnTo>
                    <a:pt x="1912" y="514"/>
                  </a:lnTo>
                  <a:cubicBezTo>
                    <a:pt x="2053" y="514"/>
                    <a:pt x="2166" y="398"/>
                    <a:pt x="2166" y="257"/>
                  </a:cubicBezTo>
                  <a:cubicBezTo>
                    <a:pt x="2166" y="113"/>
                    <a:pt x="2053" y="0"/>
                    <a:pt x="19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4855;p14">
              <a:extLst>
                <a:ext uri="{FF2B5EF4-FFF2-40B4-BE49-F238E27FC236}">
                  <a16:creationId xmlns:a16="http://schemas.microsoft.com/office/drawing/2014/main" id="{62668533-0291-443C-A942-F4665AE4298E}"/>
                </a:ext>
              </a:extLst>
            </p:cNvPr>
            <p:cNvSpPr/>
            <p:nvPr/>
          </p:nvSpPr>
          <p:spPr>
            <a:xfrm>
              <a:off x="2049790" y="2572535"/>
              <a:ext cx="59819" cy="14216"/>
            </a:xfrm>
            <a:custGeom>
              <a:avLst/>
              <a:gdLst/>
              <a:ahLst/>
              <a:cxnLst/>
              <a:rect l="l" t="t" r="r" b="b"/>
              <a:pathLst>
                <a:path w="2167" h="515" extrusionOk="0">
                  <a:moveTo>
                    <a:pt x="258" y="0"/>
                  </a:moveTo>
                  <a:cubicBezTo>
                    <a:pt x="114" y="0"/>
                    <a:pt x="1" y="113"/>
                    <a:pt x="1" y="257"/>
                  </a:cubicBezTo>
                  <a:cubicBezTo>
                    <a:pt x="1" y="398"/>
                    <a:pt x="114" y="514"/>
                    <a:pt x="258" y="514"/>
                  </a:cubicBezTo>
                  <a:lnTo>
                    <a:pt x="1910" y="514"/>
                  </a:lnTo>
                  <a:cubicBezTo>
                    <a:pt x="2054" y="514"/>
                    <a:pt x="2167" y="398"/>
                    <a:pt x="2167" y="257"/>
                  </a:cubicBezTo>
                  <a:cubicBezTo>
                    <a:pt x="2167" y="113"/>
                    <a:pt x="2054" y="0"/>
                    <a:pt x="1910"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4856;p14">
              <a:extLst>
                <a:ext uri="{FF2B5EF4-FFF2-40B4-BE49-F238E27FC236}">
                  <a16:creationId xmlns:a16="http://schemas.microsoft.com/office/drawing/2014/main" id="{79AB2855-FB67-42F9-856F-32E57F072411}"/>
                </a:ext>
              </a:extLst>
            </p:cNvPr>
            <p:cNvSpPr/>
            <p:nvPr/>
          </p:nvSpPr>
          <p:spPr>
            <a:xfrm>
              <a:off x="2156233" y="2572535"/>
              <a:ext cx="59902" cy="14216"/>
            </a:xfrm>
            <a:custGeom>
              <a:avLst/>
              <a:gdLst/>
              <a:ahLst/>
              <a:cxnLst/>
              <a:rect l="l" t="t" r="r" b="b"/>
              <a:pathLst>
                <a:path w="2170" h="515" extrusionOk="0">
                  <a:moveTo>
                    <a:pt x="257" y="0"/>
                  </a:moveTo>
                  <a:cubicBezTo>
                    <a:pt x="117" y="0"/>
                    <a:pt x="0" y="113"/>
                    <a:pt x="0" y="257"/>
                  </a:cubicBezTo>
                  <a:cubicBezTo>
                    <a:pt x="0" y="398"/>
                    <a:pt x="117" y="514"/>
                    <a:pt x="257" y="514"/>
                  </a:cubicBezTo>
                  <a:lnTo>
                    <a:pt x="1912" y="514"/>
                  </a:lnTo>
                  <a:cubicBezTo>
                    <a:pt x="2053" y="514"/>
                    <a:pt x="2169" y="398"/>
                    <a:pt x="2169" y="257"/>
                  </a:cubicBezTo>
                  <a:cubicBezTo>
                    <a:pt x="2169" y="113"/>
                    <a:pt x="2053" y="0"/>
                    <a:pt x="19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4857;p14">
              <a:extLst>
                <a:ext uri="{FF2B5EF4-FFF2-40B4-BE49-F238E27FC236}">
                  <a16:creationId xmlns:a16="http://schemas.microsoft.com/office/drawing/2014/main" id="{8AC8BF43-C6BD-4089-B694-3B0C1F9DB8C3}"/>
                </a:ext>
              </a:extLst>
            </p:cNvPr>
            <p:cNvSpPr/>
            <p:nvPr/>
          </p:nvSpPr>
          <p:spPr>
            <a:xfrm>
              <a:off x="1940200" y="2435423"/>
              <a:ext cx="66058" cy="44857"/>
            </a:xfrm>
            <a:custGeom>
              <a:avLst/>
              <a:gdLst/>
              <a:ahLst/>
              <a:cxnLst/>
              <a:rect l="l" t="t" r="r" b="b"/>
              <a:pathLst>
                <a:path w="2393" h="1625" extrusionOk="0">
                  <a:moveTo>
                    <a:pt x="2019" y="1"/>
                  </a:moveTo>
                  <a:cubicBezTo>
                    <a:pt x="1959" y="1"/>
                    <a:pt x="1896" y="24"/>
                    <a:pt x="1839" y="81"/>
                  </a:cubicBezTo>
                  <a:lnTo>
                    <a:pt x="921" y="1002"/>
                  </a:lnTo>
                  <a:lnTo>
                    <a:pt x="551" y="632"/>
                  </a:lnTo>
                  <a:cubicBezTo>
                    <a:pt x="495" y="576"/>
                    <a:pt x="432" y="552"/>
                    <a:pt x="372" y="552"/>
                  </a:cubicBezTo>
                  <a:cubicBezTo>
                    <a:pt x="172" y="552"/>
                    <a:pt x="1" y="812"/>
                    <a:pt x="188" y="999"/>
                  </a:cubicBezTo>
                  <a:lnTo>
                    <a:pt x="739" y="1547"/>
                  </a:lnTo>
                  <a:cubicBezTo>
                    <a:pt x="789" y="1599"/>
                    <a:pt x="855" y="1624"/>
                    <a:pt x="921" y="1624"/>
                  </a:cubicBezTo>
                  <a:cubicBezTo>
                    <a:pt x="987" y="1624"/>
                    <a:pt x="1053" y="1599"/>
                    <a:pt x="1103" y="1547"/>
                  </a:cubicBezTo>
                  <a:lnTo>
                    <a:pt x="2206" y="447"/>
                  </a:lnTo>
                  <a:cubicBezTo>
                    <a:pt x="2393" y="260"/>
                    <a:pt x="2220" y="1"/>
                    <a:pt x="201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4858;p14">
              <a:extLst>
                <a:ext uri="{FF2B5EF4-FFF2-40B4-BE49-F238E27FC236}">
                  <a16:creationId xmlns:a16="http://schemas.microsoft.com/office/drawing/2014/main" id="{0DB67B37-C0C7-4E77-B8AA-52BAEAE964CC}"/>
                </a:ext>
              </a:extLst>
            </p:cNvPr>
            <p:cNvSpPr/>
            <p:nvPr/>
          </p:nvSpPr>
          <p:spPr>
            <a:xfrm>
              <a:off x="2153141" y="2435423"/>
              <a:ext cx="66058" cy="44857"/>
            </a:xfrm>
            <a:custGeom>
              <a:avLst/>
              <a:gdLst/>
              <a:ahLst/>
              <a:cxnLst/>
              <a:rect l="l" t="t" r="r" b="b"/>
              <a:pathLst>
                <a:path w="2393" h="1625" extrusionOk="0">
                  <a:moveTo>
                    <a:pt x="2019" y="1"/>
                  </a:moveTo>
                  <a:cubicBezTo>
                    <a:pt x="1959" y="1"/>
                    <a:pt x="1896" y="24"/>
                    <a:pt x="1839" y="81"/>
                  </a:cubicBezTo>
                  <a:lnTo>
                    <a:pt x="1843" y="81"/>
                  </a:lnTo>
                  <a:lnTo>
                    <a:pt x="921" y="1002"/>
                  </a:lnTo>
                  <a:lnTo>
                    <a:pt x="554" y="632"/>
                  </a:lnTo>
                  <a:cubicBezTo>
                    <a:pt x="498" y="576"/>
                    <a:pt x="435" y="552"/>
                    <a:pt x="374" y="552"/>
                  </a:cubicBezTo>
                  <a:cubicBezTo>
                    <a:pt x="174" y="552"/>
                    <a:pt x="0" y="812"/>
                    <a:pt x="187" y="999"/>
                  </a:cubicBezTo>
                  <a:lnTo>
                    <a:pt x="739" y="1547"/>
                  </a:lnTo>
                  <a:cubicBezTo>
                    <a:pt x="789" y="1599"/>
                    <a:pt x="855" y="1624"/>
                    <a:pt x="921" y="1624"/>
                  </a:cubicBezTo>
                  <a:cubicBezTo>
                    <a:pt x="987" y="1624"/>
                    <a:pt x="1053" y="1599"/>
                    <a:pt x="1102" y="1547"/>
                  </a:cubicBezTo>
                  <a:lnTo>
                    <a:pt x="2206" y="447"/>
                  </a:lnTo>
                  <a:cubicBezTo>
                    <a:pt x="2393" y="260"/>
                    <a:pt x="2220" y="1"/>
                    <a:pt x="201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4859;p14">
              <a:extLst>
                <a:ext uri="{FF2B5EF4-FFF2-40B4-BE49-F238E27FC236}">
                  <a16:creationId xmlns:a16="http://schemas.microsoft.com/office/drawing/2014/main" id="{73BAB023-72C7-49CE-A91B-496521D4CD33}"/>
                </a:ext>
              </a:extLst>
            </p:cNvPr>
            <p:cNvSpPr/>
            <p:nvPr/>
          </p:nvSpPr>
          <p:spPr>
            <a:xfrm>
              <a:off x="2046725" y="2496264"/>
              <a:ext cx="66058" cy="44830"/>
            </a:xfrm>
            <a:custGeom>
              <a:avLst/>
              <a:gdLst/>
              <a:ahLst/>
              <a:cxnLst/>
              <a:rect l="l" t="t" r="r" b="b"/>
              <a:pathLst>
                <a:path w="2393" h="1624" extrusionOk="0">
                  <a:moveTo>
                    <a:pt x="2019" y="0"/>
                  </a:moveTo>
                  <a:cubicBezTo>
                    <a:pt x="1958" y="0"/>
                    <a:pt x="1895" y="24"/>
                    <a:pt x="1839" y="80"/>
                  </a:cubicBezTo>
                  <a:lnTo>
                    <a:pt x="1842" y="80"/>
                  </a:lnTo>
                  <a:lnTo>
                    <a:pt x="921" y="1002"/>
                  </a:lnTo>
                  <a:lnTo>
                    <a:pt x="554" y="632"/>
                  </a:lnTo>
                  <a:cubicBezTo>
                    <a:pt x="498" y="575"/>
                    <a:pt x="435" y="552"/>
                    <a:pt x="374" y="552"/>
                  </a:cubicBezTo>
                  <a:cubicBezTo>
                    <a:pt x="173" y="552"/>
                    <a:pt x="0" y="812"/>
                    <a:pt x="187" y="998"/>
                  </a:cubicBezTo>
                  <a:lnTo>
                    <a:pt x="739" y="1547"/>
                  </a:lnTo>
                  <a:cubicBezTo>
                    <a:pt x="789" y="1598"/>
                    <a:pt x="855" y="1624"/>
                    <a:pt x="921" y="1624"/>
                  </a:cubicBezTo>
                  <a:cubicBezTo>
                    <a:pt x="987" y="1624"/>
                    <a:pt x="1053" y="1598"/>
                    <a:pt x="1102" y="1547"/>
                  </a:cubicBezTo>
                  <a:lnTo>
                    <a:pt x="2206" y="447"/>
                  </a:lnTo>
                  <a:cubicBezTo>
                    <a:pt x="2393" y="260"/>
                    <a:pt x="2219" y="0"/>
                    <a:pt x="2019"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4860;p14">
              <a:extLst>
                <a:ext uri="{FF2B5EF4-FFF2-40B4-BE49-F238E27FC236}">
                  <a16:creationId xmlns:a16="http://schemas.microsoft.com/office/drawing/2014/main" id="{7D31DE0F-C861-4D4A-83E0-2A9CEEA7918A}"/>
                </a:ext>
              </a:extLst>
            </p:cNvPr>
            <p:cNvSpPr/>
            <p:nvPr/>
          </p:nvSpPr>
          <p:spPr>
            <a:xfrm>
              <a:off x="1833701" y="2557159"/>
              <a:ext cx="66058" cy="44802"/>
            </a:xfrm>
            <a:custGeom>
              <a:avLst/>
              <a:gdLst/>
              <a:ahLst/>
              <a:cxnLst/>
              <a:rect l="l" t="t" r="r" b="b"/>
              <a:pathLst>
                <a:path w="2393" h="1623" extrusionOk="0">
                  <a:moveTo>
                    <a:pt x="2023" y="0"/>
                  </a:moveTo>
                  <a:cubicBezTo>
                    <a:pt x="1962" y="0"/>
                    <a:pt x="1899" y="24"/>
                    <a:pt x="1842" y="81"/>
                  </a:cubicBezTo>
                  <a:lnTo>
                    <a:pt x="920" y="999"/>
                  </a:lnTo>
                  <a:lnTo>
                    <a:pt x="554" y="629"/>
                  </a:lnTo>
                  <a:cubicBezTo>
                    <a:pt x="497" y="573"/>
                    <a:pt x="434" y="549"/>
                    <a:pt x="374" y="549"/>
                  </a:cubicBezTo>
                  <a:cubicBezTo>
                    <a:pt x="173" y="549"/>
                    <a:pt x="0" y="809"/>
                    <a:pt x="187" y="996"/>
                  </a:cubicBezTo>
                  <a:lnTo>
                    <a:pt x="739" y="1548"/>
                  </a:lnTo>
                  <a:cubicBezTo>
                    <a:pt x="789" y="1597"/>
                    <a:pt x="855" y="1622"/>
                    <a:pt x="921" y="1622"/>
                  </a:cubicBezTo>
                  <a:cubicBezTo>
                    <a:pt x="987" y="1622"/>
                    <a:pt x="1054" y="1597"/>
                    <a:pt x="1106" y="1548"/>
                  </a:cubicBezTo>
                  <a:lnTo>
                    <a:pt x="2206" y="444"/>
                  </a:lnTo>
                  <a:cubicBezTo>
                    <a:pt x="2392" y="258"/>
                    <a:pt x="2222" y="0"/>
                    <a:pt x="2023"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4861;p14">
              <a:extLst>
                <a:ext uri="{FF2B5EF4-FFF2-40B4-BE49-F238E27FC236}">
                  <a16:creationId xmlns:a16="http://schemas.microsoft.com/office/drawing/2014/main" id="{A8A48793-1D02-404F-96C7-9DE8F0568532}"/>
                </a:ext>
              </a:extLst>
            </p:cNvPr>
            <p:cNvSpPr/>
            <p:nvPr/>
          </p:nvSpPr>
          <p:spPr>
            <a:xfrm>
              <a:off x="2046725" y="2374583"/>
              <a:ext cx="65947" cy="44802"/>
            </a:xfrm>
            <a:custGeom>
              <a:avLst/>
              <a:gdLst/>
              <a:ahLst/>
              <a:cxnLst/>
              <a:rect l="l" t="t" r="r" b="b"/>
              <a:pathLst>
                <a:path w="2389" h="1623" extrusionOk="0">
                  <a:moveTo>
                    <a:pt x="2019" y="1"/>
                  </a:moveTo>
                  <a:cubicBezTo>
                    <a:pt x="1959" y="1"/>
                    <a:pt x="1896" y="24"/>
                    <a:pt x="1839" y="81"/>
                  </a:cubicBezTo>
                  <a:lnTo>
                    <a:pt x="1842" y="81"/>
                  </a:lnTo>
                  <a:lnTo>
                    <a:pt x="921" y="1003"/>
                  </a:lnTo>
                  <a:lnTo>
                    <a:pt x="554" y="633"/>
                  </a:lnTo>
                  <a:cubicBezTo>
                    <a:pt x="497" y="576"/>
                    <a:pt x="434" y="552"/>
                    <a:pt x="373" y="552"/>
                  </a:cubicBezTo>
                  <a:cubicBezTo>
                    <a:pt x="173" y="552"/>
                    <a:pt x="1" y="810"/>
                    <a:pt x="187" y="996"/>
                  </a:cubicBezTo>
                  <a:lnTo>
                    <a:pt x="736" y="1548"/>
                  </a:lnTo>
                  <a:cubicBezTo>
                    <a:pt x="787" y="1598"/>
                    <a:pt x="853" y="1622"/>
                    <a:pt x="919" y="1622"/>
                  </a:cubicBezTo>
                  <a:cubicBezTo>
                    <a:pt x="985" y="1622"/>
                    <a:pt x="1051" y="1598"/>
                    <a:pt x="1102" y="1548"/>
                  </a:cubicBezTo>
                  <a:lnTo>
                    <a:pt x="2202" y="444"/>
                  </a:lnTo>
                  <a:cubicBezTo>
                    <a:pt x="2389" y="258"/>
                    <a:pt x="2219" y="1"/>
                    <a:pt x="201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 name="Grupo 2">
            <a:extLst>
              <a:ext uri="{FF2B5EF4-FFF2-40B4-BE49-F238E27FC236}">
                <a16:creationId xmlns:a16="http://schemas.microsoft.com/office/drawing/2014/main" id="{244C8FDB-E97B-4CD8-8209-EAA12D99E64C}"/>
              </a:ext>
            </a:extLst>
          </p:cNvPr>
          <p:cNvGrpSpPr/>
          <p:nvPr/>
        </p:nvGrpSpPr>
        <p:grpSpPr>
          <a:xfrm>
            <a:off x="3090462" y="1869986"/>
            <a:ext cx="409316" cy="403653"/>
            <a:chOff x="4375728" y="2260119"/>
            <a:chExt cx="401011" cy="395463"/>
          </a:xfrm>
        </p:grpSpPr>
        <p:sp>
          <p:nvSpPr>
            <p:cNvPr id="72" name="Google Shape;4946;p14">
              <a:extLst>
                <a:ext uri="{FF2B5EF4-FFF2-40B4-BE49-F238E27FC236}">
                  <a16:creationId xmlns:a16="http://schemas.microsoft.com/office/drawing/2014/main" id="{E6B4F624-A730-4136-8457-B58D42E37A2D}"/>
                </a:ext>
              </a:extLst>
            </p:cNvPr>
            <p:cNvSpPr/>
            <p:nvPr/>
          </p:nvSpPr>
          <p:spPr>
            <a:xfrm>
              <a:off x="4383209" y="2384560"/>
              <a:ext cx="175288" cy="84029"/>
            </a:xfrm>
            <a:custGeom>
              <a:avLst/>
              <a:gdLst/>
              <a:ahLst/>
              <a:cxnLst/>
              <a:rect l="l" t="t" r="r" b="b"/>
              <a:pathLst>
                <a:path w="6350" h="3044" extrusionOk="0">
                  <a:moveTo>
                    <a:pt x="6350" y="1"/>
                  </a:moveTo>
                  <a:lnTo>
                    <a:pt x="4962" y="117"/>
                  </a:lnTo>
                  <a:cubicBezTo>
                    <a:pt x="3146" y="268"/>
                    <a:pt x="1439" y="1056"/>
                    <a:pt x="151" y="2348"/>
                  </a:cubicBezTo>
                  <a:cubicBezTo>
                    <a:pt x="0" y="2499"/>
                    <a:pt x="93" y="2759"/>
                    <a:pt x="309" y="2780"/>
                  </a:cubicBezTo>
                  <a:lnTo>
                    <a:pt x="3307" y="3044"/>
                  </a:lnTo>
                  <a:lnTo>
                    <a:pt x="6350" y="1"/>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4947;p14">
              <a:extLst>
                <a:ext uri="{FF2B5EF4-FFF2-40B4-BE49-F238E27FC236}">
                  <a16:creationId xmlns:a16="http://schemas.microsoft.com/office/drawing/2014/main" id="{264D21B5-CFC1-4FC9-92BD-3125DA4BC104}"/>
                </a:ext>
              </a:extLst>
            </p:cNvPr>
            <p:cNvSpPr/>
            <p:nvPr/>
          </p:nvSpPr>
          <p:spPr>
            <a:xfrm>
              <a:off x="4566890" y="2476980"/>
              <a:ext cx="83945" cy="173108"/>
            </a:xfrm>
            <a:custGeom>
              <a:avLst/>
              <a:gdLst/>
              <a:ahLst/>
              <a:cxnLst/>
              <a:rect l="l" t="t" r="r" b="b"/>
              <a:pathLst>
                <a:path w="3041" h="6271" extrusionOk="0">
                  <a:moveTo>
                    <a:pt x="3041" y="1"/>
                  </a:moveTo>
                  <a:lnTo>
                    <a:pt x="1" y="3040"/>
                  </a:lnTo>
                  <a:lnTo>
                    <a:pt x="265" y="6039"/>
                  </a:lnTo>
                  <a:cubicBezTo>
                    <a:pt x="278" y="6182"/>
                    <a:pt x="396" y="6271"/>
                    <a:pt x="518" y="6271"/>
                  </a:cubicBezTo>
                  <a:cubicBezTo>
                    <a:pt x="581" y="6271"/>
                    <a:pt x="644" y="6247"/>
                    <a:pt x="697" y="6197"/>
                  </a:cubicBezTo>
                  <a:cubicBezTo>
                    <a:pt x="1985" y="4908"/>
                    <a:pt x="2777" y="3202"/>
                    <a:pt x="2927" y="1385"/>
                  </a:cubicBezTo>
                  <a:lnTo>
                    <a:pt x="3041" y="1"/>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4948;p14">
              <a:extLst>
                <a:ext uri="{FF2B5EF4-FFF2-40B4-BE49-F238E27FC236}">
                  <a16:creationId xmlns:a16="http://schemas.microsoft.com/office/drawing/2014/main" id="{C23D4211-8536-4999-80CB-3C96F7944FE6}"/>
                </a:ext>
              </a:extLst>
            </p:cNvPr>
            <p:cNvSpPr/>
            <p:nvPr/>
          </p:nvSpPr>
          <p:spPr>
            <a:xfrm>
              <a:off x="4383099" y="2388922"/>
              <a:ext cx="126318" cy="73428"/>
            </a:xfrm>
            <a:custGeom>
              <a:avLst/>
              <a:gdLst/>
              <a:ahLst/>
              <a:cxnLst/>
              <a:rect l="l" t="t" r="r" b="b"/>
              <a:pathLst>
                <a:path w="4576" h="2660" extrusionOk="0">
                  <a:moveTo>
                    <a:pt x="4575" y="1"/>
                  </a:moveTo>
                  <a:cubicBezTo>
                    <a:pt x="2903" y="227"/>
                    <a:pt x="1347" y="994"/>
                    <a:pt x="151" y="2190"/>
                  </a:cubicBezTo>
                  <a:cubicBezTo>
                    <a:pt x="1" y="2341"/>
                    <a:pt x="97" y="2601"/>
                    <a:pt x="309" y="2622"/>
                  </a:cubicBezTo>
                  <a:lnTo>
                    <a:pt x="755" y="2660"/>
                  </a:lnTo>
                  <a:cubicBezTo>
                    <a:pt x="611" y="2557"/>
                    <a:pt x="594" y="2348"/>
                    <a:pt x="717" y="2221"/>
                  </a:cubicBezTo>
                  <a:cubicBezTo>
                    <a:pt x="1786" y="1152"/>
                    <a:pt x="3116" y="388"/>
                    <a:pt x="4575" y="1"/>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5" name="Google Shape;4949;p14">
              <a:extLst>
                <a:ext uri="{FF2B5EF4-FFF2-40B4-BE49-F238E27FC236}">
                  <a16:creationId xmlns:a16="http://schemas.microsoft.com/office/drawing/2014/main" id="{65C66729-5781-4CEF-BA3D-B0720E472D19}"/>
                </a:ext>
              </a:extLst>
            </p:cNvPr>
            <p:cNvSpPr/>
            <p:nvPr/>
          </p:nvSpPr>
          <p:spPr>
            <a:xfrm>
              <a:off x="4566807" y="2545467"/>
              <a:ext cx="24623" cy="104676"/>
            </a:xfrm>
            <a:custGeom>
              <a:avLst/>
              <a:gdLst/>
              <a:ahLst/>
              <a:cxnLst/>
              <a:rect l="l" t="t" r="r" b="b"/>
              <a:pathLst>
                <a:path w="892" h="3792" extrusionOk="0">
                  <a:moveTo>
                    <a:pt x="563" y="1"/>
                  </a:moveTo>
                  <a:lnTo>
                    <a:pt x="1" y="563"/>
                  </a:lnTo>
                  <a:lnTo>
                    <a:pt x="268" y="3561"/>
                  </a:lnTo>
                  <a:cubicBezTo>
                    <a:pt x="279" y="3702"/>
                    <a:pt x="397" y="3791"/>
                    <a:pt x="520" y="3791"/>
                  </a:cubicBezTo>
                  <a:cubicBezTo>
                    <a:pt x="583" y="3791"/>
                    <a:pt x="647" y="3768"/>
                    <a:pt x="700" y="3716"/>
                  </a:cubicBezTo>
                  <a:cubicBezTo>
                    <a:pt x="765" y="3650"/>
                    <a:pt x="826" y="3585"/>
                    <a:pt x="892" y="3517"/>
                  </a:cubicBezTo>
                  <a:cubicBezTo>
                    <a:pt x="878" y="3486"/>
                    <a:pt x="868" y="3455"/>
                    <a:pt x="864" y="3421"/>
                  </a:cubicBezTo>
                  <a:lnTo>
                    <a:pt x="563" y="1"/>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4950;p14">
              <a:extLst>
                <a:ext uri="{FF2B5EF4-FFF2-40B4-BE49-F238E27FC236}">
                  <a16:creationId xmlns:a16="http://schemas.microsoft.com/office/drawing/2014/main" id="{56D0C48F-5495-4830-946B-DA8B42C4F1FA}"/>
                </a:ext>
              </a:extLst>
            </p:cNvPr>
            <p:cNvSpPr/>
            <p:nvPr/>
          </p:nvSpPr>
          <p:spPr>
            <a:xfrm>
              <a:off x="4456030" y="2266275"/>
              <a:ext cx="314029" cy="312373"/>
            </a:xfrm>
            <a:custGeom>
              <a:avLst/>
              <a:gdLst/>
              <a:ahLst/>
              <a:cxnLst/>
              <a:rect l="l" t="t" r="r" b="b"/>
              <a:pathLst>
                <a:path w="11376" h="11316" extrusionOk="0">
                  <a:moveTo>
                    <a:pt x="11147" y="1"/>
                  </a:moveTo>
                  <a:cubicBezTo>
                    <a:pt x="11128" y="1"/>
                    <a:pt x="11109" y="4"/>
                    <a:pt x="11090" y="9"/>
                  </a:cubicBezTo>
                  <a:lnTo>
                    <a:pt x="8688" y="712"/>
                  </a:lnTo>
                  <a:lnTo>
                    <a:pt x="6916" y="1229"/>
                  </a:lnTo>
                  <a:cubicBezTo>
                    <a:pt x="6772" y="1270"/>
                    <a:pt x="6638" y="1349"/>
                    <a:pt x="6532" y="1459"/>
                  </a:cubicBezTo>
                  <a:lnTo>
                    <a:pt x="83" y="7908"/>
                  </a:lnTo>
                  <a:cubicBezTo>
                    <a:pt x="1" y="7990"/>
                    <a:pt x="1" y="8124"/>
                    <a:pt x="83" y="8203"/>
                  </a:cubicBezTo>
                  <a:lnTo>
                    <a:pt x="1375" y="9495"/>
                  </a:lnTo>
                  <a:lnTo>
                    <a:pt x="1848" y="9971"/>
                  </a:lnTo>
                  <a:lnTo>
                    <a:pt x="3126" y="11249"/>
                  </a:lnTo>
                  <a:cubicBezTo>
                    <a:pt x="3171" y="11294"/>
                    <a:pt x="3229" y="11316"/>
                    <a:pt x="3287" y="11316"/>
                  </a:cubicBezTo>
                  <a:cubicBezTo>
                    <a:pt x="3345" y="11316"/>
                    <a:pt x="3404" y="11294"/>
                    <a:pt x="3448" y="11249"/>
                  </a:cubicBezTo>
                  <a:lnTo>
                    <a:pt x="7057" y="7634"/>
                  </a:lnTo>
                  <a:lnTo>
                    <a:pt x="9867" y="4831"/>
                  </a:lnTo>
                  <a:cubicBezTo>
                    <a:pt x="9986" y="4711"/>
                    <a:pt x="10076" y="4563"/>
                    <a:pt x="10124" y="4402"/>
                  </a:cubicBezTo>
                  <a:lnTo>
                    <a:pt x="11337" y="256"/>
                  </a:lnTo>
                  <a:cubicBezTo>
                    <a:pt x="11375" y="125"/>
                    <a:pt x="11274" y="1"/>
                    <a:pt x="11147" y="1"/>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4951;p14">
              <a:extLst>
                <a:ext uri="{FF2B5EF4-FFF2-40B4-BE49-F238E27FC236}">
                  <a16:creationId xmlns:a16="http://schemas.microsoft.com/office/drawing/2014/main" id="{A219F4EC-CE6F-4835-ABA0-09F3389C80DA}"/>
                </a:ext>
              </a:extLst>
            </p:cNvPr>
            <p:cNvSpPr/>
            <p:nvPr/>
          </p:nvSpPr>
          <p:spPr>
            <a:xfrm>
              <a:off x="4456030" y="2266275"/>
              <a:ext cx="313836" cy="233535"/>
            </a:xfrm>
            <a:custGeom>
              <a:avLst/>
              <a:gdLst/>
              <a:ahLst/>
              <a:cxnLst/>
              <a:rect l="l" t="t" r="r" b="b"/>
              <a:pathLst>
                <a:path w="11369" h="8460" extrusionOk="0">
                  <a:moveTo>
                    <a:pt x="11143" y="1"/>
                  </a:moveTo>
                  <a:cubicBezTo>
                    <a:pt x="11125" y="1"/>
                    <a:pt x="11106" y="3"/>
                    <a:pt x="11086" y="9"/>
                  </a:cubicBezTo>
                  <a:lnTo>
                    <a:pt x="6895" y="1233"/>
                  </a:lnTo>
                  <a:cubicBezTo>
                    <a:pt x="6765" y="1270"/>
                    <a:pt x="6642" y="1342"/>
                    <a:pt x="6546" y="1442"/>
                  </a:cubicBezTo>
                  <a:lnTo>
                    <a:pt x="83" y="7908"/>
                  </a:lnTo>
                  <a:cubicBezTo>
                    <a:pt x="1" y="7990"/>
                    <a:pt x="1" y="8120"/>
                    <a:pt x="83" y="8203"/>
                  </a:cubicBezTo>
                  <a:lnTo>
                    <a:pt x="340" y="8460"/>
                  </a:lnTo>
                  <a:lnTo>
                    <a:pt x="1070" y="7730"/>
                  </a:lnTo>
                  <a:lnTo>
                    <a:pt x="6875" y="1928"/>
                  </a:lnTo>
                  <a:cubicBezTo>
                    <a:pt x="6961" y="1839"/>
                    <a:pt x="7070" y="1774"/>
                    <a:pt x="7190" y="1736"/>
                  </a:cubicBezTo>
                  <a:lnTo>
                    <a:pt x="11248" y="551"/>
                  </a:lnTo>
                  <a:lnTo>
                    <a:pt x="11333" y="253"/>
                  </a:lnTo>
                  <a:lnTo>
                    <a:pt x="11333" y="249"/>
                  </a:lnTo>
                  <a:cubicBezTo>
                    <a:pt x="11369" y="121"/>
                    <a:pt x="11267" y="1"/>
                    <a:pt x="11143" y="1"/>
                  </a:cubicBezTo>
                  <a:close/>
                </a:path>
              </a:pathLst>
            </a:cu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4952;p14">
              <a:extLst>
                <a:ext uri="{FF2B5EF4-FFF2-40B4-BE49-F238E27FC236}">
                  <a16:creationId xmlns:a16="http://schemas.microsoft.com/office/drawing/2014/main" id="{C09654C1-0AA6-4872-B9DE-34768CDB69FF}"/>
                </a:ext>
              </a:extLst>
            </p:cNvPr>
            <p:cNvSpPr/>
            <p:nvPr/>
          </p:nvSpPr>
          <p:spPr>
            <a:xfrm>
              <a:off x="4614287" y="2355437"/>
              <a:ext cx="65671" cy="65671"/>
            </a:xfrm>
            <a:custGeom>
              <a:avLst/>
              <a:gdLst/>
              <a:ahLst/>
              <a:cxnLst/>
              <a:rect l="l" t="t" r="r" b="b"/>
              <a:pathLst>
                <a:path w="2379" h="2379" extrusionOk="0">
                  <a:moveTo>
                    <a:pt x="1190" y="0"/>
                  </a:moveTo>
                  <a:cubicBezTo>
                    <a:pt x="532" y="0"/>
                    <a:pt x="1" y="535"/>
                    <a:pt x="1" y="1190"/>
                  </a:cubicBezTo>
                  <a:cubicBezTo>
                    <a:pt x="1" y="1848"/>
                    <a:pt x="532" y="2379"/>
                    <a:pt x="1190" y="2379"/>
                  </a:cubicBezTo>
                  <a:cubicBezTo>
                    <a:pt x="1848" y="2379"/>
                    <a:pt x="2379" y="1848"/>
                    <a:pt x="2379" y="1190"/>
                  </a:cubicBezTo>
                  <a:cubicBezTo>
                    <a:pt x="2379" y="535"/>
                    <a:pt x="1848" y="0"/>
                    <a:pt x="119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4953;p14">
              <a:extLst>
                <a:ext uri="{FF2B5EF4-FFF2-40B4-BE49-F238E27FC236}">
                  <a16:creationId xmlns:a16="http://schemas.microsoft.com/office/drawing/2014/main" id="{C3995914-8A87-4B94-980A-B0DA346445A8}"/>
                </a:ext>
              </a:extLst>
            </p:cNvPr>
            <p:cNvSpPr/>
            <p:nvPr/>
          </p:nvSpPr>
          <p:spPr>
            <a:xfrm>
              <a:off x="4614397" y="2355466"/>
              <a:ext cx="40496" cy="65699"/>
            </a:xfrm>
            <a:custGeom>
              <a:avLst/>
              <a:gdLst/>
              <a:ahLst/>
              <a:cxnLst/>
              <a:rect l="l" t="t" r="r" b="b"/>
              <a:pathLst>
                <a:path w="1467" h="2380" extrusionOk="0">
                  <a:moveTo>
                    <a:pt x="1188" y="1"/>
                  </a:moveTo>
                  <a:cubicBezTo>
                    <a:pt x="550" y="1"/>
                    <a:pt x="0" y="517"/>
                    <a:pt x="0" y="1189"/>
                  </a:cubicBezTo>
                  <a:cubicBezTo>
                    <a:pt x="0" y="1860"/>
                    <a:pt x="551" y="2380"/>
                    <a:pt x="1189" y="2380"/>
                  </a:cubicBezTo>
                  <a:cubicBezTo>
                    <a:pt x="1281" y="2380"/>
                    <a:pt x="1374" y="2369"/>
                    <a:pt x="1467" y="2347"/>
                  </a:cubicBezTo>
                  <a:cubicBezTo>
                    <a:pt x="569" y="2131"/>
                    <a:pt x="247" y="1007"/>
                    <a:pt x="905" y="349"/>
                  </a:cubicBezTo>
                  <a:cubicBezTo>
                    <a:pt x="1059" y="191"/>
                    <a:pt x="1254" y="85"/>
                    <a:pt x="1467" y="34"/>
                  </a:cubicBezTo>
                  <a:cubicBezTo>
                    <a:pt x="1373" y="11"/>
                    <a:pt x="1280" y="1"/>
                    <a:pt x="118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4954;p14">
              <a:extLst>
                <a:ext uri="{FF2B5EF4-FFF2-40B4-BE49-F238E27FC236}">
                  <a16:creationId xmlns:a16="http://schemas.microsoft.com/office/drawing/2014/main" id="{D084528B-090F-4AD5-BE41-DBE58A5D5F85}"/>
                </a:ext>
              </a:extLst>
            </p:cNvPr>
            <p:cNvSpPr/>
            <p:nvPr/>
          </p:nvSpPr>
          <p:spPr>
            <a:xfrm>
              <a:off x="4447721" y="2502818"/>
              <a:ext cx="84966" cy="84056"/>
            </a:xfrm>
            <a:custGeom>
              <a:avLst/>
              <a:gdLst/>
              <a:ahLst/>
              <a:cxnLst/>
              <a:rect l="l" t="t" r="r" b="b"/>
              <a:pathLst>
                <a:path w="3078" h="3045" extrusionOk="0">
                  <a:moveTo>
                    <a:pt x="795" y="0"/>
                  </a:moveTo>
                  <a:lnTo>
                    <a:pt x="124" y="675"/>
                  </a:lnTo>
                  <a:cubicBezTo>
                    <a:pt x="0" y="795"/>
                    <a:pt x="0" y="994"/>
                    <a:pt x="124" y="1118"/>
                  </a:cubicBezTo>
                  <a:lnTo>
                    <a:pt x="1042" y="2036"/>
                  </a:lnTo>
                  <a:lnTo>
                    <a:pt x="1960" y="2954"/>
                  </a:lnTo>
                  <a:cubicBezTo>
                    <a:pt x="2020" y="3014"/>
                    <a:pt x="2100" y="3044"/>
                    <a:pt x="2180" y="3044"/>
                  </a:cubicBezTo>
                  <a:cubicBezTo>
                    <a:pt x="2260" y="3044"/>
                    <a:pt x="2341" y="3014"/>
                    <a:pt x="2402" y="2954"/>
                  </a:cubicBezTo>
                  <a:lnTo>
                    <a:pt x="3077" y="2279"/>
                  </a:lnTo>
                  <a:lnTo>
                    <a:pt x="2176" y="1381"/>
                  </a:lnTo>
                  <a:lnTo>
                    <a:pt x="1696" y="898"/>
                  </a:lnTo>
                  <a:lnTo>
                    <a:pt x="79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4955;p14">
              <a:extLst>
                <a:ext uri="{FF2B5EF4-FFF2-40B4-BE49-F238E27FC236}">
                  <a16:creationId xmlns:a16="http://schemas.microsoft.com/office/drawing/2014/main" id="{AFC8F868-797E-4225-B2A5-F966504C0B1F}"/>
                </a:ext>
              </a:extLst>
            </p:cNvPr>
            <p:cNvSpPr/>
            <p:nvPr/>
          </p:nvSpPr>
          <p:spPr>
            <a:xfrm>
              <a:off x="4447721" y="2502818"/>
              <a:ext cx="32933" cy="36714"/>
            </a:xfrm>
            <a:custGeom>
              <a:avLst/>
              <a:gdLst/>
              <a:ahLst/>
              <a:cxnLst/>
              <a:rect l="l" t="t" r="r" b="b"/>
              <a:pathLst>
                <a:path w="1193" h="1330" extrusionOk="0">
                  <a:moveTo>
                    <a:pt x="795" y="0"/>
                  </a:moveTo>
                  <a:lnTo>
                    <a:pt x="124" y="675"/>
                  </a:lnTo>
                  <a:cubicBezTo>
                    <a:pt x="0" y="795"/>
                    <a:pt x="0" y="994"/>
                    <a:pt x="124" y="1118"/>
                  </a:cubicBezTo>
                  <a:lnTo>
                    <a:pt x="333" y="1330"/>
                  </a:lnTo>
                  <a:cubicBezTo>
                    <a:pt x="350" y="1265"/>
                    <a:pt x="384" y="1207"/>
                    <a:pt x="429" y="1162"/>
                  </a:cubicBezTo>
                  <a:lnTo>
                    <a:pt x="1193" y="398"/>
                  </a:lnTo>
                  <a:lnTo>
                    <a:pt x="79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4956;p14">
              <a:extLst>
                <a:ext uri="{FF2B5EF4-FFF2-40B4-BE49-F238E27FC236}">
                  <a16:creationId xmlns:a16="http://schemas.microsoft.com/office/drawing/2014/main" id="{01EA6917-CC65-4E92-A493-0FFDDBBBE4F0}"/>
                </a:ext>
              </a:extLst>
            </p:cNvPr>
            <p:cNvSpPr/>
            <p:nvPr/>
          </p:nvSpPr>
          <p:spPr>
            <a:xfrm>
              <a:off x="4456030" y="2468478"/>
              <a:ext cx="110887" cy="110169"/>
            </a:xfrm>
            <a:custGeom>
              <a:avLst/>
              <a:gdLst/>
              <a:ahLst/>
              <a:cxnLst/>
              <a:rect l="l" t="t" r="r" b="b"/>
              <a:pathLst>
                <a:path w="4017" h="3991" extrusionOk="0">
                  <a:moveTo>
                    <a:pt x="666" y="0"/>
                  </a:moveTo>
                  <a:lnTo>
                    <a:pt x="83" y="583"/>
                  </a:lnTo>
                  <a:cubicBezTo>
                    <a:pt x="1" y="665"/>
                    <a:pt x="1" y="799"/>
                    <a:pt x="83" y="881"/>
                  </a:cubicBezTo>
                  <a:lnTo>
                    <a:pt x="1375" y="2173"/>
                  </a:lnTo>
                  <a:lnTo>
                    <a:pt x="1848" y="2646"/>
                  </a:lnTo>
                  <a:lnTo>
                    <a:pt x="3126" y="3924"/>
                  </a:lnTo>
                  <a:cubicBezTo>
                    <a:pt x="3171" y="3969"/>
                    <a:pt x="3229" y="3991"/>
                    <a:pt x="3287" y="3991"/>
                  </a:cubicBezTo>
                  <a:cubicBezTo>
                    <a:pt x="3345" y="3991"/>
                    <a:pt x="3404" y="3969"/>
                    <a:pt x="3448" y="3924"/>
                  </a:cubicBezTo>
                  <a:lnTo>
                    <a:pt x="4017" y="3355"/>
                  </a:lnTo>
                  <a:lnTo>
                    <a:pt x="2578" y="1916"/>
                  </a:lnTo>
                  <a:lnTo>
                    <a:pt x="2105" y="1440"/>
                  </a:lnTo>
                  <a:lnTo>
                    <a:pt x="66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4957;p14">
              <a:extLst>
                <a:ext uri="{FF2B5EF4-FFF2-40B4-BE49-F238E27FC236}">
                  <a16:creationId xmlns:a16="http://schemas.microsoft.com/office/drawing/2014/main" id="{FB0E084C-FA78-4061-B261-D6EA37F364A3}"/>
                </a:ext>
              </a:extLst>
            </p:cNvPr>
            <p:cNvSpPr/>
            <p:nvPr/>
          </p:nvSpPr>
          <p:spPr>
            <a:xfrm>
              <a:off x="4456030" y="2468560"/>
              <a:ext cx="29537" cy="31359"/>
            </a:xfrm>
            <a:custGeom>
              <a:avLst/>
              <a:gdLst/>
              <a:ahLst/>
              <a:cxnLst/>
              <a:rect l="l" t="t" r="r" b="b"/>
              <a:pathLst>
                <a:path w="1070" h="1136" extrusionOk="0">
                  <a:moveTo>
                    <a:pt x="666" y="1"/>
                  </a:moveTo>
                  <a:lnTo>
                    <a:pt x="83" y="583"/>
                  </a:lnTo>
                  <a:cubicBezTo>
                    <a:pt x="1" y="662"/>
                    <a:pt x="1" y="796"/>
                    <a:pt x="83" y="878"/>
                  </a:cubicBezTo>
                  <a:lnTo>
                    <a:pt x="340" y="1135"/>
                  </a:lnTo>
                  <a:lnTo>
                    <a:pt x="1070" y="402"/>
                  </a:lnTo>
                  <a:lnTo>
                    <a:pt x="66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4958;p14">
              <a:extLst>
                <a:ext uri="{FF2B5EF4-FFF2-40B4-BE49-F238E27FC236}">
                  <a16:creationId xmlns:a16="http://schemas.microsoft.com/office/drawing/2014/main" id="{FBBCA92D-C9FF-4B71-ABCE-32F742200AF9}"/>
                </a:ext>
              </a:extLst>
            </p:cNvPr>
            <p:cNvSpPr/>
            <p:nvPr/>
          </p:nvSpPr>
          <p:spPr>
            <a:xfrm>
              <a:off x="4695831" y="2266303"/>
              <a:ext cx="74063" cy="73263"/>
            </a:xfrm>
            <a:custGeom>
              <a:avLst/>
              <a:gdLst/>
              <a:ahLst/>
              <a:cxnLst/>
              <a:rect l="l" t="t" r="r" b="b"/>
              <a:pathLst>
                <a:path w="2683" h="2654" extrusionOk="0">
                  <a:moveTo>
                    <a:pt x="2456" y="1"/>
                  </a:moveTo>
                  <a:cubicBezTo>
                    <a:pt x="2439" y="1"/>
                    <a:pt x="2421" y="3"/>
                    <a:pt x="2403" y="8"/>
                  </a:cubicBezTo>
                  <a:lnTo>
                    <a:pt x="1" y="711"/>
                  </a:lnTo>
                  <a:lnTo>
                    <a:pt x="1947" y="2654"/>
                  </a:lnTo>
                  <a:lnTo>
                    <a:pt x="2646" y="255"/>
                  </a:lnTo>
                  <a:cubicBezTo>
                    <a:pt x="2682" y="123"/>
                    <a:pt x="2581" y="1"/>
                    <a:pt x="2456" y="1"/>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4959;p14">
              <a:extLst>
                <a:ext uri="{FF2B5EF4-FFF2-40B4-BE49-F238E27FC236}">
                  <a16:creationId xmlns:a16="http://schemas.microsoft.com/office/drawing/2014/main" id="{7A962F3D-FCD4-4AE5-9185-F248E52CE08B}"/>
                </a:ext>
              </a:extLst>
            </p:cNvPr>
            <p:cNvSpPr/>
            <p:nvPr/>
          </p:nvSpPr>
          <p:spPr>
            <a:xfrm>
              <a:off x="4695831" y="2266303"/>
              <a:ext cx="74063" cy="32215"/>
            </a:xfrm>
            <a:custGeom>
              <a:avLst/>
              <a:gdLst/>
              <a:ahLst/>
              <a:cxnLst/>
              <a:rect l="l" t="t" r="r" b="b"/>
              <a:pathLst>
                <a:path w="2683" h="1167" extrusionOk="0">
                  <a:moveTo>
                    <a:pt x="2456" y="1"/>
                  </a:moveTo>
                  <a:cubicBezTo>
                    <a:pt x="2439" y="1"/>
                    <a:pt x="2421" y="3"/>
                    <a:pt x="2403" y="8"/>
                  </a:cubicBezTo>
                  <a:lnTo>
                    <a:pt x="1615" y="238"/>
                  </a:lnTo>
                  <a:lnTo>
                    <a:pt x="1" y="711"/>
                  </a:lnTo>
                  <a:lnTo>
                    <a:pt x="456" y="1167"/>
                  </a:lnTo>
                  <a:lnTo>
                    <a:pt x="2561" y="553"/>
                  </a:lnTo>
                  <a:lnTo>
                    <a:pt x="2646" y="255"/>
                  </a:lnTo>
                  <a:cubicBezTo>
                    <a:pt x="2682" y="123"/>
                    <a:pt x="2581" y="1"/>
                    <a:pt x="2456" y="1"/>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4960;p14">
              <a:extLst>
                <a:ext uri="{FF2B5EF4-FFF2-40B4-BE49-F238E27FC236}">
                  <a16:creationId xmlns:a16="http://schemas.microsoft.com/office/drawing/2014/main" id="{215C0C59-1FA2-4AA1-9426-C11BD3B05025}"/>
                </a:ext>
              </a:extLst>
            </p:cNvPr>
            <p:cNvSpPr/>
            <p:nvPr/>
          </p:nvSpPr>
          <p:spPr>
            <a:xfrm>
              <a:off x="4472317" y="2427899"/>
              <a:ext cx="136035" cy="134351"/>
            </a:xfrm>
            <a:custGeom>
              <a:avLst/>
              <a:gdLst/>
              <a:ahLst/>
              <a:cxnLst/>
              <a:rect l="l" t="t" r="r" b="b"/>
              <a:pathLst>
                <a:path w="4928" h="4867" extrusionOk="0">
                  <a:moveTo>
                    <a:pt x="4557" y="0"/>
                  </a:moveTo>
                  <a:cubicBezTo>
                    <a:pt x="4475" y="0"/>
                    <a:pt x="4393" y="31"/>
                    <a:pt x="4332" y="93"/>
                  </a:cubicBezTo>
                  <a:lnTo>
                    <a:pt x="127" y="4298"/>
                  </a:lnTo>
                  <a:cubicBezTo>
                    <a:pt x="0" y="4424"/>
                    <a:pt x="0" y="4627"/>
                    <a:pt x="127" y="4753"/>
                  </a:cubicBezTo>
                  <a:lnTo>
                    <a:pt x="148" y="4774"/>
                  </a:lnTo>
                  <a:cubicBezTo>
                    <a:pt x="209" y="4836"/>
                    <a:pt x="291" y="4866"/>
                    <a:pt x="374" y="4866"/>
                  </a:cubicBezTo>
                  <a:cubicBezTo>
                    <a:pt x="456" y="4866"/>
                    <a:pt x="538" y="4836"/>
                    <a:pt x="600" y="4774"/>
                  </a:cubicBezTo>
                  <a:lnTo>
                    <a:pt x="4805" y="569"/>
                  </a:lnTo>
                  <a:cubicBezTo>
                    <a:pt x="4928" y="442"/>
                    <a:pt x="4928" y="240"/>
                    <a:pt x="4805" y="113"/>
                  </a:cubicBezTo>
                  <a:lnTo>
                    <a:pt x="4784" y="93"/>
                  </a:lnTo>
                  <a:cubicBezTo>
                    <a:pt x="4721" y="31"/>
                    <a:pt x="4638" y="0"/>
                    <a:pt x="4557" y="0"/>
                  </a:cubicBezTo>
                  <a:close/>
                </a:path>
              </a:pathLst>
            </a:custGeom>
            <a:solidFill>
              <a:srgbClr val="A6B8C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4961;p14">
              <a:extLst>
                <a:ext uri="{FF2B5EF4-FFF2-40B4-BE49-F238E27FC236}">
                  <a16:creationId xmlns:a16="http://schemas.microsoft.com/office/drawing/2014/main" id="{F55FBD78-137F-4DE5-8105-098ED47AA6A6}"/>
                </a:ext>
              </a:extLst>
            </p:cNvPr>
            <p:cNvSpPr/>
            <p:nvPr/>
          </p:nvSpPr>
          <p:spPr>
            <a:xfrm>
              <a:off x="4472317" y="2427899"/>
              <a:ext cx="136035" cy="134351"/>
            </a:xfrm>
            <a:custGeom>
              <a:avLst/>
              <a:gdLst/>
              <a:ahLst/>
              <a:cxnLst/>
              <a:rect l="l" t="t" r="r" b="b"/>
              <a:pathLst>
                <a:path w="4928" h="4867" extrusionOk="0">
                  <a:moveTo>
                    <a:pt x="4557" y="0"/>
                  </a:moveTo>
                  <a:cubicBezTo>
                    <a:pt x="4475" y="0"/>
                    <a:pt x="4393" y="31"/>
                    <a:pt x="4332" y="93"/>
                  </a:cubicBezTo>
                  <a:lnTo>
                    <a:pt x="127" y="4298"/>
                  </a:lnTo>
                  <a:cubicBezTo>
                    <a:pt x="0" y="4424"/>
                    <a:pt x="0" y="4627"/>
                    <a:pt x="127" y="4753"/>
                  </a:cubicBezTo>
                  <a:lnTo>
                    <a:pt x="148" y="4774"/>
                  </a:lnTo>
                  <a:cubicBezTo>
                    <a:pt x="209" y="4836"/>
                    <a:pt x="291" y="4866"/>
                    <a:pt x="374" y="4866"/>
                  </a:cubicBezTo>
                  <a:cubicBezTo>
                    <a:pt x="456" y="4866"/>
                    <a:pt x="538" y="4836"/>
                    <a:pt x="600" y="4774"/>
                  </a:cubicBezTo>
                  <a:lnTo>
                    <a:pt x="4805" y="569"/>
                  </a:lnTo>
                  <a:cubicBezTo>
                    <a:pt x="4928" y="442"/>
                    <a:pt x="4928" y="240"/>
                    <a:pt x="4805" y="113"/>
                  </a:cubicBezTo>
                  <a:lnTo>
                    <a:pt x="4784" y="93"/>
                  </a:lnTo>
                  <a:cubicBezTo>
                    <a:pt x="4721" y="31"/>
                    <a:pt x="4638" y="0"/>
                    <a:pt x="4557" y="0"/>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4962;p14">
              <a:extLst>
                <a:ext uri="{FF2B5EF4-FFF2-40B4-BE49-F238E27FC236}">
                  <a16:creationId xmlns:a16="http://schemas.microsoft.com/office/drawing/2014/main" id="{757E7DE5-E2A9-4C16-96E2-66D11B32D204}"/>
                </a:ext>
              </a:extLst>
            </p:cNvPr>
            <p:cNvSpPr/>
            <p:nvPr/>
          </p:nvSpPr>
          <p:spPr>
            <a:xfrm>
              <a:off x="4472317" y="2427899"/>
              <a:ext cx="133964" cy="134351"/>
            </a:xfrm>
            <a:custGeom>
              <a:avLst/>
              <a:gdLst/>
              <a:ahLst/>
              <a:cxnLst/>
              <a:rect l="l" t="t" r="r" b="b"/>
              <a:pathLst>
                <a:path w="4853" h="4867" extrusionOk="0">
                  <a:moveTo>
                    <a:pt x="4559" y="0"/>
                  </a:moveTo>
                  <a:cubicBezTo>
                    <a:pt x="4477" y="0"/>
                    <a:pt x="4395" y="31"/>
                    <a:pt x="4332" y="93"/>
                  </a:cubicBezTo>
                  <a:lnTo>
                    <a:pt x="127" y="4298"/>
                  </a:lnTo>
                  <a:cubicBezTo>
                    <a:pt x="0" y="4424"/>
                    <a:pt x="0" y="4627"/>
                    <a:pt x="127" y="4753"/>
                  </a:cubicBezTo>
                  <a:lnTo>
                    <a:pt x="148" y="4774"/>
                  </a:lnTo>
                  <a:cubicBezTo>
                    <a:pt x="206" y="4832"/>
                    <a:pt x="285" y="4863"/>
                    <a:pt x="367" y="4866"/>
                  </a:cubicBezTo>
                  <a:cubicBezTo>
                    <a:pt x="288" y="4740"/>
                    <a:pt x="309" y="4575"/>
                    <a:pt x="415" y="4469"/>
                  </a:cubicBezTo>
                  <a:lnTo>
                    <a:pt x="4619" y="268"/>
                  </a:lnTo>
                  <a:cubicBezTo>
                    <a:pt x="4681" y="206"/>
                    <a:pt x="4763" y="172"/>
                    <a:pt x="4853" y="172"/>
                  </a:cubicBezTo>
                  <a:cubicBezTo>
                    <a:pt x="4839" y="151"/>
                    <a:pt x="4822" y="134"/>
                    <a:pt x="4805" y="113"/>
                  </a:cubicBezTo>
                  <a:lnTo>
                    <a:pt x="4784" y="93"/>
                  </a:lnTo>
                  <a:cubicBezTo>
                    <a:pt x="4722" y="31"/>
                    <a:pt x="4641" y="0"/>
                    <a:pt x="4559" y="0"/>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4963;p14">
              <a:extLst>
                <a:ext uri="{FF2B5EF4-FFF2-40B4-BE49-F238E27FC236}">
                  <a16:creationId xmlns:a16="http://schemas.microsoft.com/office/drawing/2014/main" id="{F985495D-F784-438F-BF88-49005720ECB7}"/>
                </a:ext>
              </a:extLst>
            </p:cNvPr>
            <p:cNvSpPr/>
            <p:nvPr/>
          </p:nvSpPr>
          <p:spPr>
            <a:xfrm>
              <a:off x="4405652" y="2542928"/>
              <a:ext cx="34423" cy="31441"/>
            </a:xfrm>
            <a:custGeom>
              <a:avLst/>
              <a:gdLst/>
              <a:ahLst/>
              <a:cxnLst/>
              <a:rect l="l" t="t" r="r" b="b"/>
              <a:pathLst>
                <a:path w="1247" h="1139" extrusionOk="0">
                  <a:moveTo>
                    <a:pt x="1015" y="0"/>
                  </a:moveTo>
                  <a:cubicBezTo>
                    <a:pt x="961" y="0"/>
                    <a:pt x="907" y="21"/>
                    <a:pt x="866" y="62"/>
                  </a:cubicBezTo>
                  <a:lnTo>
                    <a:pt x="153" y="775"/>
                  </a:lnTo>
                  <a:cubicBezTo>
                    <a:pt x="1" y="927"/>
                    <a:pt x="141" y="1138"/>
                    <a:pt x="304" y="1138"/>
                  </a:cubicBezTo>
                  <a:cubicBezTo>
                    <a:pt x="354" y="1138"/>
                    <a:pt x="405" y="1119"/>
                    <a:pt x="452" y="1073"/>
                  </a:cubicBezTo>
                  <a:lnTo>
                    <a:pt x="1164" y="360"/>
                  </a:lnTo>
                  <a:cubicBezTo>
                    <a:pt x="1247" y="278"/>
                    <a:pt x="1247" y="144"/>
                    <a:pt x="1164" y="62"/>
                  </a:cubicBezTo>
                  <a:cubicBezTo>
                    <a:pt x="1123" y="21"/>
                    <a:pt x="1069" y="0"/>
                    <a:pt x="1015"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4964;p14">
              <a:extLst>
                <a:ext uri="{FF2B5EF4-FFF2-40B4-BE49-F238E27FC236}">
                  <a16:creationId xmlns:a16="http://schemas.microsoft.com/office/drawing/2014/main" id="{ADCB3CA7-9C82-425A-9762-A845C2A7215F}"/>
                </a:ext>
              </a:extLst>
            </p:cNvPr>
            <p:cNvSpPr/>
            <p:nvPr/>
          </p:nvSpPr>
          <p:spPr>
            <a:xfrm>
              <a:off x="4424865" y="2562141"/>
              <a:ext cx="34312" cy="31331"/>
            </a:xfrm>
            <a:custGeom>
              <a:avLst/>
              <a:gdLst/>
              <a:ahLst/>
              <a:cxnLst/>
              <a:rect l="l" t="t" r="r" b="b"/>
              <a:pathLst>
                <a:path w="1243" h="1135" extrusionOk="0">
                  <a:moveTo>
                    <a:pt x="1015" y="0"/>
                  </a:moveTo>
                  <a:cubicBezTo>
                    <a:pt x="961" y="0"/>
                    <a:pt x="907" y="21"/>
                    <a:pt x="866" y="62"/>
                  </a:cubicBezTo>
                  <a:lnTo>
                    <a:pt x="153" y="774"/>
                  </a:lnTo>
                  <a:cubicBezTo>
                    <a:pt x="1" y="924"/>
                    <a:pt x="141" y="1135"/>
                    <a:pt x="302" y="1135"/>
                  </a:cubicBezTo>
                  <a:cubicBezTo>
                    <a:pt x="351" y="1135"/>
                    <a:pt x="402" y="1115"/>
                    <a:pt x="448" y="1069"/>
                  </a:cubicBezTo>
                  <a:lnTo>
                    <a:pt x="1161" y="356"/>
                  </a:lnTo>
                  <a:cubicBezTo>
                    <a:pt x="1243" y="274"/>
                    <a:pt x="1243" y="141"/>
                    <a:pt x="1161" y="62"/>
                  </a:cubicBezTo>
                  <a:cubicBezTo>
                    <a:pt x="1121" y="21"/>
                    <a:pt x="1068" y="0"/>
                    <a:pt x="1015"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4965;p14">
              <a:extLst>
                <a:ext uri="{FF2B5EF4-FFF2-40B4-BE49-F238E27FC236}">
                  <a16:creationId xmlns:a16="http://schemas.microsoft.com/office/drawing/2014/main" id="{AAC4A6E2-8AE1-4350-8FF1-0602105B014C}"/>
                </a:ext>
              </a:extLst>
            </p:cNvPr>
            <p:cNvSpPr/>
            <p:nvPr/>
          </p:nvSpPr>
          <p:spPr>
            <a:xfrm>
              <a:off x="4463179" y="2600317"/>
              <a:ext cx="36272" cy="31525"/>
            </a:xfrm>
            <a:custGeom>
              <a:avLst/>
              <a:gdLst/>
              <a:ahLst/>
              <a:cxnLst/>
              <a:rect l="l" t="t" r="r" b="b"/>
              <a:pathLst>
                <a:path w="1314" h="1142" extrusionOk="0">
                  <a:moveTo>
                    <a:pt x="1013" y="1"/>
                  </a:moveTo>
                  <a:cubicBezTo>
                    <a:pt x="963" y="1"/>
                    <a:pt x="912" y="20"/>
                    <a:pt x="866" y="67"/>
                  </a:cubicBezTo>
                  <a:lnTo>
                    <a:pt x="153" y="779"/>
                  </a:lnTo>
                  <a:cubicBezTo>
                    <a:pt x="0" y="932"/>
                    <a:pt x="141" y="1142"/>
                    <a:pt x="303" y="1142"/>
                  </a:cubicBezTo>
                  <a:cubicBezTo>
                    <a:pt x="352" y="1142"/>
                    <a:pt x="403" y="1123"/>
                    <a:pt x="448" y="1077"/>
                  </a:cubicBezTo>
                  <a:lnTo>
                    <a:pt x="1164" y="361"/>
                  </a:lnTo>
                  <a:cubicBezTo>
                    <a:pt x="1314" y="211"/>
                    <a:pt x="1175" y="1"/>
                    <a:pt x="1013"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4966;p14">
              <a:extLst>
                <a:ext uri="{FF2B5EF4-FFF2-40B4-BE49-F238E27FC236}">
                  <a16:creationId xmlns:a16="http://schemas.microsoft.com/office/drawing/2014/main" id="{69E20F45-06AE-45FF-8457-DF4CB21384FC}"/>
                </a:ext>
              </a:extLst>
            </p:cNvPr>
            <p:cNvSpPr/>
            <p:nvPr/>
          </p:nvSpPr>
          <p:spPr>
            <a:xfrm>
              <a:off x="4444050" y="2581242"/>
              <a:ext cx="34340" cy="31441"/>
            </a:xfrm>
            <a:custGeom>
              <a:avLst/>
              <a:gdLst/>
              <a:ahLst/>
              <a:cxnLst/>
              <a:rect l="l" t="t" r="r" b="b"/>
              <a:pathLst>
                <a:path w="1244" h="1139" extrusionOk="0">
                  <a:moveTo>
                    <a:pt x="1012" y="0"/>
                  </a:moveTo>
                  <a:cubicBezTo>
                    <a:pt x="958" y="0"/>
                    <a:pt x="904" y="21"/>
                    <a:pt x="863" y="62"/>
                  </a:cubicBezTo>
                  <a:lnTo>
                    <a:pt x="150" y="775"/>
                  </a:lnTo>
                  <a:cubicBezTo>
                    <a:pt x="0" y="927"/>
                    <a:pt x="139" y="1138"/>
                    <a:pt x="302" y="1138"/>
                  </a:cubicBezTo>
                  <a:cubicBezTo>
                    <a:pt x="351" y="1138"/>
                    <a:pt x="402" y="1119"/>
                    <a:pt x="448" y="1073"/>
                  </a:cubicBezTo>
                  <a:lnTo>
                    <a:pt x="1161" y="360"/>
                  </a:lnTo>
                  <a:cubicBezTo>
                    <a:pt x="1243" y="278"/>
                    <a:pt x="1243" y="144"/>
                    <a:pt x="1161" y="62"/>
                  </a:cubicBezTo>
                  <a:cubicBezTo>
                    <a:pt x="1120" y="21"/>
                    <a:pt x="1066" y="0"/>
                    <a:pt x="1012"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4967;p14">
              <a:extLst>
                <a:ext uri="{FF2B5EF4-FFF2-40B4-BE49-F238E27FC236}">
                  <a16:creationId xmlns:a16="http://schemas.microsoft.com/office/drawing/2014/main" id="{5278DB6C-CD5E-44D3-BD46-40F79B1F9EAD}"/>
                </a:ext>
              </a:extLst>
            </p:cNvPr>
            <p:cNvSpPr/>
            <p:nvPr/>
          </p:nvSpPr>
          <p:spPr>
            <a:xfrm>
              <a:off x="4375728" y="2260119"/>
              <a:ext cx="401011" cy="395463"/>
            </a:xfrm>
            <a:custGeom>
              <a:avLst/>
              <a:gdLst/>
              <a:ahLst/>
              <a:cxnLst/>
              <a:rect l="l" t="t" r="r" b="b"/>
              <a:pathLst>
                <a:path w="14527" h="14326" extrusionOk="0">
                  <a:moveTo>
                    <a:pt x="14043" y="428"/>
                  </a:moveTo>
                  <a:lnTo>
                    <a:pt x="13447" y="2463"/>
                  </a:lnTo>
                  <a:lnTo>
                    <a:pt x="12004" y="1024"/>
                  </a:lnTo>
                  <a:lnTo>
                    <a:pt x="14043" y="428"/>
                  </a:lnTo>
                  <a:close/>
                  <a:moveTo>
                    <a:pt x="6069" y="4749"/>
                  </a:moveTo>
                  <a:lnTo>
                    <a:pt x="3503" y="7319"/>
                  </a:lnTo>
                  <a:lnTo>
                    <a:pt x="604" y="7065"/>
                  </a:lnTo>
                  <a:cubicBezTo>
                    <a:pt x="562" y="7062"/>
                    <a:pt x="549" y="7017"/>
                    <a:pt x="576" y="6990"/>
                  </a:cubicBezTo>
                  <a:cubicBezTo>
                    <a:pt x="1830" y="5736"/>
                    <a:pt x="3485" y="4968"/>
                    <a:pt x="5254" y="4817"/>
                  </a:cubicBezTo>
                  <a:lnTo>
                    <a:pt x="6069" y="4749"/>
                  </a:lnTo>
                  <a:close/>
                  <a:moveTo>
                    <a:pt x="3581" y="7833"/>
                  </a:moveTo>
                  <a:lnTo>
                    <a:pt x="4723" y="8974"/>
                  </a:lnTo>
                  <a:lnTo>
                    <a:pt x="4291" y="9406"/>
                  </a:lnTo>
                  <a:lnTo>
                    <a:pt x="3146" y="8265"/>
                  </a:lnTo>
                  <a:lnTo>
                    <a:pt x="3581" y="7833"/>
                  </a:lnTo>
                  <a:close/>
                  <a:moveTo>
                    <a:pt x="3400" y="9115"/>
                  </a:moveTo>
                  <a:lnTo>
                    <a:pt x="3993" y="9704"/>
                  </a:lnTo>
                  <a:lnTo>
                    <a:pt x="3485" y="10215"/>
                  </a:lnTo>
                  <a:cubicBezTo>
                    <a:pt x="3458" y="10239"/>
                    <a:pt x="3437" y="10269"/>
                    <a:pt x="3417" y="10300"/>
                  </a:cubicBezTo>
                  <a:lnTo>
                    <a:pt x="2886" y="9772"/>
                  </a:lnTo>
                  <a:cubicBezTo>
                    <a:pt x="2848" y="9731"/>
                    <a:pt x="2848" y="9670"/>
                    <a:pt x="2886" y="9632"/>
                  </a:cubicBezTo>
                  <a:lnTo>
                    <a:pt x="3400" y="9115"/>
                  </a:lnTo>
                  <a:close/>
                  <a:moveTo>
                    <a:pt x="11545" y="1158"/>
                  </a:moveTo>
                  <a:lnTo>
                    <a:pt x="13314" y="2922"/>
                  </a:lnTo>
                  <a:lnTo>
                    <a:pt x="12782" y="4745"/>
                  </a:lnTo>
                  <a:lnTo>
                    <a:pt x="6933" y="10591"/>
                  </a:lnTo>
                  <a:lnTo>
                    <a:pt x="5792" y="9447"/>
                  </a:lnTo>
                  <a:lnTo>
                    <a:pt x="8458" y="6781"/>
                  </a:lnTo>
                  <a:cubicBezTo>
                    <a:pt x="8650" y="6589"/>
                    <a:pt x="8687" y="6260"/>
                    <a:pt x="8437" y="6010"/>
                  </a:cubicBezTo>
                  <a:cubicBezTo>
                    <a:pt x="8334" y="5907"/>
                    <a:pt x="8199" y="5856"/>
                    <a:pt x="8063" y="5856"/>
                  </a:cubicBezTo>
                  <a:cubicBezTo>
                    <a:pt x="7927" y="5856"/>
                    <a:pt x="7791" y="5907"/>
                    <a:pt x="7687" y="6010"/>
                  </a:cubicBezTo>
                  <a:lnTo>
                    <a:pt x="5021" y="8676"/>
                  </a:lnTo>
                  <a:lnTo>
                    <a:pt x="3876" y="7535"/>
                  </a:lnTo>
                  <a:lnTo>
                    <a:pt x="9722" y="1689"/>
                  </a:lnTo>
                  <a:lnTo>
                    <a:pt x="11545" y="1158"/>
                  </a:lnTo>
                  <a:close/>
                  <a:moveTo>
                    <a:pt x="8062" y="6278"/>
                  </a:moveTo>
                  <a:cubicBezTo>
                    <a:pt x="8158" y="6278"/>
                    <a:pt x="8242" y="6404"/>
                    <a:pt x="8153" y="6493"/>
                  </a:cubicBezTo>
                  <a:lnTo>
                    <a:pt x="5346" y="9300"/>
                  </a:lnTo>
                  <a:lnTo>
                    <a:pt x="3969" y="10677"/>
                  </a:lnTo>
                  <a:cubicBezTo>
                    <a:pt x="3941" y="10705"/>
                    <a:pt x="3909" y="10717"/>
                    <a:pt x="3880" y="10717"/>
                  </a:cubicBezTo>
                  <a:cubicBezTo>
                    <a:pt x="3783" y="10717"/>
                    <a:pt x="3701" y="10592"/>
                    <a:pt x="3790" y="10502"/>
                  </a:cubicBezTo>
                  <a:lnTo>
                    <a:pt x="7975" y="6318"/>
                  </a:lnTo>
                  <a:cubicBezTo>
                    <a:pt x="8002" y="6290"/>
                    <a:pt x="8033" y="6278"/>
                    <a:pt x="8062" y="6278"/>
                  </a:cubicBezTo>
                  <a:close/>
                  <a:moveTo>
                    <a:pt x="5497" y="9745"/>
                  </a:moveTo>
                  <a:lnTo>
                    <a:pt x="6638" y="10890"/>
                  </a:lnTo>
                  <a:lnTo>
                    <a:pt x="6220" y="11308"/>
                  </a:lnTo>
                  <a:cubicBezTo>
                    <a:pt x="6215" y="11311"/>
                    <a:pt x="6210" y="11313"/>
                    <a:pt x="6205" y="11313"/>
                  </a:cubicBezTo>
                  <a:cubicBezTo>
                    <a:pt x="6200" y="11313"/>
                    <a:pt x="6196" y="11311"/>
                    <a:pt x="6193" y="11308"/>
                  </a:cubicBezTo>
                  <a:lnTo>
                    <a:pt x="5062" y="10180"/>
                  </a:lnTo>
                  <a:lnTo>
                    <a:pt x="5497" y="9745"/>
                  </a:lnTo>
                  <a:close/>
                  <a:moveTo>
                    <a:pt x="4764" y="10475"/>
                  </a:moveTo>
                  <a:lnTo>
                    <a:pt x="5357" y="11068"/>
                  </a:lnTo>
                  <a:lnTo>
                    <a:pt x="4839" y="11585"/>
                  </a:lnTo>
                  <a:cubicBezTo>
                    <a:pt x="4820" y="11604"/>
                    <a:pt x="4795" y="11614"/>
                    <a:pt x="4770" y="11614"/>
                  </a:cubicBezTo>
                  <a:cubicBezTo>
                    <a:pt x="4745" y="11614"/>
                    <a:pt x="4719" y="11604"/>
                    <a:pt x="4699" y="11585"/>
                  </a:cubicBezTo>
                  <a:lnTo>
                    <a:pt x="4171" y="11054"/>
                  </a:lnTo>
                  <a:cubicBezTo>
                    <a:pt x="4202" y="11034"/>
                    <a:pt x="4229" y="11010"/>
                    <a:pt x="4257" y="10986"/>
                  </a:cubicBezTo>
                  <a:lnTo>
                    <a:pt x="4764" y="10475"/>
                  </a:lnTo>
                  <a:close/>
                  <a:moveTo>
                    <a:pt x="14056" y="1"/>
                  </a:moveTo>
                  <a:cubicBezTo>
                    <a:pt x="14019" y="1"/>
                    <a:pt x="13982" y="6"/>
                    <a:pt x="13944" y="16"/>
                  </a:cubicBezTo>
                  <a:lnTo>
                    <a:pt x="9554" y="1301"/>
                  </a:lnTo>
                  <a:cubicBezTo>
                    <a:pt x="9520" y="1312"/>
                    <a:pt x="9489" y="1332"/>
                    <a:pt x="9465" y="1356"/>
                  </a:cubicBezTo>
                  <a:lnTo>
                    <a:pt x="6528" y="4290"/>
                  </a:lnTo>
                  <a:lnTo>
                    <a:pt x="5219" y="4403"/>
                  </a:lnTo>
                  <a:cubicBezTo>
                    <a:pt x="3352" y="4557"/>
                    <a:pt x="1604" y="5369"/>
                    <a:pt x="278" y="6692"/>
                  </a:cubicBezTo>
                  <a:cubicBezTo>
                    <a:pt x="0" y="6973"/>
                    <a:pt x="172" y="7446"/>
                    <a:pt x="566" y="7480"/>
                  </a:cubicBezTo>
                  <a:lnTo>
                    <a:pt x="3112" y="7706"/>
                  </a:lnTo>
                  <a:lnTo>
                    <a:pt x="2852" y="7970"/>
                  </a:lnTo>
                  <a:cubicBezTo>
                    <a:pt x="2687" y="8131"/>
                    <a:pt x="2687" y="8398"/>
                    <a:pt x="2852" y="8563"/>
                  </a:cubicBezTo>
                  <a:lnTo>
                    <a:pt x="3109" y="8820"/>
                  </a:lnTo>
                  <a:lnTo>
                    <a:pt x="2588" y="9334"/>
                  </a:lnTo>
                  <a:cubicBezTo>
                    <a:pt x="2382" y="9536"/>
                    <a:pt x="2382" y="9865"/>
                    <a:pt x="2588" y="10067"/>
                  </a:cubicBezTo>
                  <a:lnTo>
                    <a:pt x="4400" y="11880"/>
                  </a:lnTo>
                  <a:cubicBezTo>
                    <a:pt x="4502" y="11981"/>
                    <a:pt x="4634" y="12032"/>
                    <a:pt x="4767" y="12032"/>
                  </a:cubicBezTo>
                  <a:cubicBezTo>
                    <a:pt x="4900" y="12032"/>
                    <a:pt x="5033" y="11981"/>
                    <a:pt x="5134" y="11880"/>
                  </a:cubicBezTo>
                  <a:lnTo>
                    <a:pt x="5651" y="11366"/>
                  </a:lnTo>
                  <a:lnTo>
                    <a:pt x="5891" y="11606"/>
                  </a:lnTo>
                  <a:cubicBezTo>
                    <a:pt x="5977" y="11691"/>
                    <a:pt x="6089" y="11734"/>
                    <a:pt x="6201" y="11734"/>
                  </a:cubicBezTo>
                  <a:cubicBezTo>
                    <a:pt x="6313" y="11734"/>
                    <a:pt x="6426" y="11691"/>
                    <a:pt x="6511" y="11606"/>
                  </a:cubicBezTo>
                  <a:lnTo>
                    <a:pt x="6761" y="11356"/>
                  </a:lnTo>
                  <a:lnTo>
                    <a:pt x="6984" y="13902"/>
                  </a:lnTo>
                  <a:cubicBezTo>
                    <a:pt x="7007" y="14163"/>
                    <a:pt x="7223" y="14326"/>
                    <a:pt x="7448" y="14326"/>
                  </a:cubicBezTo>
                  <a:cubicBezTo>
                    <a:pt x="7562" y="14326"/>
                    <a:pt x="7679" y="14283"/>
                    <a:pt x="7772" y="14190"/>
                  </a:cubicBezTo>
                  <a:cubicBezTo>
                    <a:pt x="8585" y="13384"/>
                    <a:pt x="9208" y="12408"/>
                    <a:pt x="9602" y="11335"/>
                  </a:cubicBezTo>
                  <a:cubicBezTo>
                    <a:pt x="9667" y="11169"/>
                    <a:pt x="9533" y="11048"/>
                    <a:pt x="9400" y="11048"/>
                  </a:cubicBezTo>
                  <a:cubicBezTo>
                    <a:pt x="9322" y="11048"/>
                    <a:pt x="9244" y="11091"/>
                    <a:pt x="9208" y="11191"/>
                  </a:cubicBezTo>
                  <a:cubicBezTo>
                    <a:pt x="8835" y="12205"/>
                    <a:pt x="8245" y="13127"/>
                    <a:pt x="7478" y="13895"/>
                  </a:cubicBezTo>
                  <a:cubicBezTo>
                    <a:pt x="7469" y="13903"/>
                    <a:pt x="7458" y="13906"/>
                    <a:pt x="7448" y="13906"/>
                  </a:cubicBezTo>
                  <a:cubicBezTo>
                    <a:pt x="7426" y="13906"/>
                    <a:pt x="7405" y="13891"/>
                    <a:pt x="7402" y="13867"/>
                  </a:cubicBezTo>
                  <a:lnTo>
                    <a:pt x="7149" y="10968"/>
                  </a:lnTo>
                  <a:lnTo>
                    <a:pt x="9719" y="8398"/>
                  </a:lnTo>
                  <a:lnTo>
                    <a:pt x="9719" y="8398"/>
                  </a:lnTo>
                  <a:cubicBezTo>
                    <a:pt x="9633" y="9437"/>
                    <a:pt x="9613" y="9707"/>
                    <a:pt x="9493" y="10235"/>
                  </a:cubicBezTo>
                  <a:cubicBezTo>
                    <a:pt x="9469" y="10348"/>
                    <a:pt x="9537" y="10461"/>
                    <a:pt x="9650" y="10485"/>
                  </a:cubicBezTo>
                  <a:cubicBezTo>
                    <a:pt x="9667" y="10489"/>
                    <a:pt x="9683" y="10491"/>
                    <a:pt x="9699" y="10491"/>
                  </a:cubicBezTo>
                  <a:cubicBezTo>
                    <a:pt x="9794" y="10491"/>
                    <a:pt x="9880" y="10424"/>
                    <a:pt x="9904" y="10328"/>
                  </a:cubicBezTo>
                  <a:cubicBezTo>
                    <a:pt x="10048" y="9687"/>
                    <a:pt x="10058" y="9378"/>
                    <a:pt x="10178" y="7939"/>
                  </a:cubicBezTo>
                  <a:lnTo>
                    <a:pt x="13115" y="5002"/>
                  </a:lnTo>
                  <a:cubicBezTo>
                    <a:pt x="13139" y="4978"/>
                    <a:pt x="13156" y="4948"/>
                    <a:pt x="13166" y="4917"/>
                  </a:cubicBezTo>
                  <a:lnTo>
                    <a:pt x="13749" y="2922"/>
                  </a:lnTo>
                  <a:lnTo>
                    <a:pt x="14451" y="524"/>
                  </a:lnTo>
                  <a:cubicBezTo>
                    <a:pt x="14526" y="253"/>
                    <a:pt x="14317" y="1"/>
                    <a:pt x="14056"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4968;p14">
              <a:extLst>
                <a:ext uri="{FF2B5EF4-FFF2-40B4-BE49-F238E27FC236}">
                  <a16:creationId xmlns:a16="http://schemas.microsoft.com/office/drawing/2014/main" id="{A0D72542-322D-47E7-9412-7A6E8DE3C466}"/>
                </a:ext>
              </a:extLst>
            </p:cNvPr>
            <p:cNvSpPr/>
            <p:nvPr/>
          </p:nvSpPr>
          <p:spPr>
            <a:xfrm>
              <a:off x="4605785" y="2352263"/>
              <a:ext cx="93110" cy="74339"/>
            </a:xfrm>
            <a:custGeom>
              <a:avLst/>
              <a:gdLst/>
              <a:ahLst/>
              <a:cxnLst/>
              <a:rect l="l" t="t" r="r" b="b"/>
              <a:pathLst>
                <a:path w="3373" h="2693" extrusionOk="0">
                  <a:moveTo>
                    <a:pt x="1012" y="1"/>
                  </a:moveTo>
                  <a:cubicBezTo>
                    <a:pt x="987" y="1"/>
                    <a:pt x="960" y="6"/>
                    <a:pt x="932" y="16"/>
                  </a:cubicBezTo>
                  <a:cubicBezTo>
                    <a:pt x="329" y="287"/>
                    <a:pt x="0" y="941"/>
                    <a:pt x="137" y="1586"/>
                  </a:cubicBezTo>
                  <a:cubicBezTo>
                    <a:pt x="275" y="2230"/>
                    <a:pt x="847" y="2689"/>
                    <a:pt x="1505" y="2692"/>
                  </a:cubicBezTo>
                  <a:cubicBezTo>
                    <a:pt x="2749" y="2692"/>
                    <a:pt x="3372" y="1181"/>
                    <a:pt x="2495" y="304"/>
                  </a:cubicBezTo>
                  <a:cubicBezTo>
                    <a:pt x="2375" y="184"/>
                    <a:pt x="2235" y="88"/>
                    <a:pt x="2080" y="16"/>
                  </a:cubicBezTo>
                  <a:cubicBezTo>
                    <a:pt x="2053" y="6"/>
                    <a:pt x="2026" y="1"/>
                    <a:pt x="2001" y="1"/>
                  </a:cubicBezTo>
                  <a:cubicBezTo>
                    <a:pt x="1802" y="1"/>
                    <a:pt x="1699" y="293"/>
                    <a:pt x="1909" y="400"/>
                  </a:cubicBezTo>
                  <a:cubicBezTo>
                    <a:pt x="2331" y="588"/>
                    <a:pt x="2560" y="1048"/>
                    <a:pt x="2464" y="1500"/>
                  </a:cubicBezTo>
                  <a:cubicBezTo>
                    <a:pt x="2365" y="1949"/>
                    <a:pt x="1967" y="2271"/>
                    <a:pt x="1505" y="2271"/>
                  </a:cubicBezTo>
                  <a:cubicBezTo>
                    <a:pt x="1046" y="2271"/>
                    <a:pt x="645" y="1949"/>
                    <a:pt x="549" y="1500"/>
                  </a:cubicBezTo>
                  <a:cubicBezTo>
                    <a:pt x="453" y="1048"/>
                    <a:pt x="682" y="588"/>
                    <a:pt x="1104" y="400"/>
                  </a:cubicBezTo>
                  <a:cubicBezTo>
                    <a:pt x="1311" y="293"/>
                    <a:pt x="1210" y="1"/>
                    <a:pt x="101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9" name="Grupo 94">
            <a:extLst>
              <a:ext uri="{FF2B5EF4-FFF2-40B4-BE49-F238E27FC236}">
                <a16:creationId xmlns:a16="http://schemas.microsoft.com/office/drawing/2014/main" id="{84D61CCF-8C09-45EA-95FD-F47A0880AB7F}"/>
              </a:ext>
            </a:extLst>
          </p:cNvPr>
          <p:cNvGrpSpPr/>
          <p:nvPr/>
        </p:nvGrpSpPr>
        <p:grpSpPr>
          <a:xfrm>
            <a:off x="6951908" y="1650246"/>
            <a:ext cx="1908397" cy="1752297"/>
            <a:chOff x="751728" y="1515803"/>
            <a:chExt cx="1527353" cy="1412229"/>
          </a:xfrm>
        </p:grpSpPr>
        <p:grpSp>
          <p:nvGrpSpPr>
            <p:cNvPr id="110" name="Grupo 95">
              <a:extLst>
                <a:ext uri="{FF2B5EF4-FFF2-40B4-BE49-F238E27FC236}">
                  <a16:creationId xmlns:a16="http://schemas.microsoft.com/office/drawing/2014/main" id="{AAC13DF0-3844-4B67-A920-DBC841F4FD91}"/>
                </a:ext>
              </a:extLst>
            </p:cNvPr>
            <p:cNvGrpSpPr/>
            <p:nvPr/>
          </p:nvGrpSpPr>
          <p:grpSpPr>
            <a:xfrm>
              <a:off x="751728" y="1515803"/>
              <a:ext cx="1527353" cy="1412229"/>
              <a:chOff x="5437596" y="64499"/>
              <a:chExt cx="1330126" cy="1482674"/>
            </a:xfrm>
          </p:grpSpPr>
          <p:sp>
            <p:nvSpPr>
              <p:cNvPr id="114" name="Forma libre: forma 99">
                <a:extLst>
                  <a:ext uri="{FF2B5EF4-FFF2-40B4-BE49-F238E27FC236}">
                    <a16:creationId xmlns:a16="http://schemas.microsoft.com/office/drawing/2014/main" id="{92244CAA-D72B-43C0-AEF3-6B7C42588469}"/>
                  </a:ext>
                </a:extLst>
              </p:cNvPr>
              <p:cNvSpPr/>
              <p:nvPr/>
            </p:nvSpPr>
            <p:spPr>
              <a:xfrm>
                <a:off x="5437596" y="64499"/>
                <a:ext cx="1330126"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15" name="Forma libre: forma 100">
                <a:extLst>
                  <a:ext uri="{FF2B5EF4-FFF2-40B4-BE49-F238E27FC236}">
                    <a16:creationId xmlns:a16="http://schemas.microsoft.com/office/drawing/2014/main" id="{24420C78-4B10-4F5E-BF35-587319ED7BFF}"/>
                  </a:ext>
                </a:extLst>
              </p:cNvPr>
              <p:cNvSpPr/>
              <p:nvPr/>
            </p:nvSpPr>
            <p:spPr>
              <a:xfrm>
                <a:off x="5437597" y="64499"/>
                <a:ext cx="1330125"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111" name="Forma libre: forma 96">
              <a:extLst>
                <a:ext uri="{FF2B5EF4-FFF2-40B4-BE49-F238E27FC236}">
                  <a16:creationId xmlns:a16="http://schemas.microsoft.com/office/drawing/2014/main" id="{B42A0D14-8E30-440E-B27B-5701D588D31C}"/>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12" name="Forma libre: forma 97">
              <a:extLst>
                <a:ext uri="{FF2B5EF4-FFF2-40B4-BE49-F238E27FC236}">
                  <a16:creationId xmlns:a16="http://schemas.microsoft.com/office/drawing/2014/main" id="{1140A890-CB67-441A-B407-F2B708164B1F}"/>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13" name="Forma libre: forma 98">
              <a:extLst>
                <a:ext uri="{FF2B5EF4-FFF2-40B4-BE49-F238E27FC236}">
                  <a16:creationId xmlns:a16="http://schemas.microsoft.com/office/drawing/2014/main" id="{39E21080-2F2E-4B00-BAD6-3758680ACDC1}"/>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116" name="Content Placeholder 9">
            <a:extLst>
              <a:ext uri="{FF2B5EF4-FFF2-40B4-BE49-F238E27FC236}">
                <a16:creationId xmlns:a16="http://schemas.microsoft.com/office/drawing/2014/main" id="{2EB144EC-726C-4965-AD3D-D8EDAFBE031A}"/>
              </a:ext>
            </a:extLst>
          </p:cNvPr>
          <p:cNvSpPr txBox="1">
            <a:spLocks/>
          </p:cNvSpPr>
          <p:nvPr/>
        </p:nvSpPr>
        <p:spPr>
          <a:xfrm>
            <a:off x="6808386" y="2643918"/>
            <a:ext cx="2195440" cy="591377"/>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400" kern="1200">
                <a:solidFill>
                  <a:schemeClr val="tx1"/>
                </a:solidFill>
                <a:latin typeface="Montserrat" panose="00000500000000000000" pitchFamily="2" charset="0"/>
                <a:ea typeface="+mn-ea"/>
                <a:cs typeface="+mn-cs"/>
              </a:defRPr>
            </a:lvl1pPr>
            <a:lvl2pPr marL="514350" indent="-171450" algn="ctr"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ontserrat" panose="00000500000000000000" pitchFamily="2" charset="0"/>
                <a:ea typeface="+mn-ea"/>
                <a:cs typeface="+mn-cs"/>
              </a:defRPr>
            </a:lvl2pPr>
            <a:lvl3pPr marL="857250" indent="-171450" algn="ctr"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ontserrat" panose="00000500000000000000" pitchFamily="2" charset="0"/>
                <a:ea typeface="+mn-ea"/>
                <a:cs typeface="+mn-cs"/>
              </a:defRPr>
            </a:lvl3pPr>
            <a:lvl4pPr marL="1200150" indent="-171450" algn="ctr"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ontserrat" panose="00000500000000000000" pitchFamily="2" charset="0"/>
                <a:ea typeface="+mn-ea"/>
                <a:cs typeface="+mn-cs"/>
              </a:defRPr>
            </a:lvl4pPr>
            <a:lvl5pPr marL="1543050" indent="-171450" algn="ctr"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ontserrat"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vi-VN" sz="1100" dirty="0"/>
              <a:t>Acceptance Testing được sử dụng để xác định và xác minh nhu cầu của khách hàng.</a:t>
            </a:r>
          </a:p>
        </p:txBody>
      </p:sp>
      <p:grpSp>
        <p:nvGrpSpPr>
          <p:cNvPr id="182" name="Grupo 31">
            <a:extLst>
              <a:ext uri="{FF2B5EF4-FFF2-40B4-BE49-F238E27FC236}">
                <a16:creationId xmlns:a16="http://schemas.microsoft.com/office/drawing/2014/main" id="{E721F43D-530C-4614-AB91-978A3092AD5D}"/>
              </a:ext>
            </a:extLst>
          </p:cNvPr>
          <p:cNvGrpSpPr/>
          <p:nvPr/>
        </p:nvGrpSpPr>
        <p:grpSpPr>
          <a:xfrm>
            <a:off x="7604556" y="1922637"/>
            <a:ext cx="642300" cy="344986"/>
            <a:chOff x="2337395" y="1741598"/>
            <a:chExt cx="895153" cy="504506"/>
          </a:xfrm>
        </p:grpSpPr>
        <p:sp>
          <p:nvSpPr>
            <p:cNvPr id="183" name="Forma libre: forma 32">
              <a:extLst>
                <a:ext uri="{FF2B5EF4-FFF2-40B4-BE49-F238E27FC236}">
                  <a16:creationId xmlns:a16="http://schemas.microsoft.com/office/drawing/2014/main" id="{0C5C0F9C-2FBA-407B-81EA-C6ED6E511366}"/>
                </a:ext>
              </a:extLst>
            </p:cNvPr>
            <p:cNvSpPr/>
            <p:nvPr/>
          </p:nvSpPr>
          <p:spPr>
            <a:xfrm>
              <a:off x="2532260" y="1741598"/>
              <a:ext cx="504506" cy="504506"/>
            </a:xfrm>
            <a:custGeom>
              <a:avLst/>
              <a:gdLst>
                <a:gd name="connsiteX0" fmla="*/ 504506 w 504506"/>
                <a:gd name="connsiteY0" fmla="*/ 252253 h 504506"/>
                <a:gd name="connsiteX1" fmla="*/ 252253 w 504506"/>
                <a:gd name="connsiteY1" fmla="*/ 504506 h 504506"/>
                <a:gd name="connsiteX2" fmla="*/ 0 w 504506"/>
                <a:gd name="connsiteY2" fmla="*/ 252253 h 504506"/>
                <a:gd name="connsiteX3" fmla="*/ 252253 w 504506"/>
                <a:gd name="connsiteY3" fmla="*/ 0 h 504506"/>
                <a:gd name="connsiteX4" fmla="*/ 504506 w 504506"/>
                <a:gd name="connsiteY4" fmla="*/ 252253 h 50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506" h="504506">
                  <a:moveTo>
                    <a:pt x="504506" y="252253"/>
                  </a:moveTo>
                  <a:cubicBezTo>
                    <a:pt x="504506" y="391569"/>
                    <a:pt x="391569" y="504506"/>
                    <a:pt x="252253" y="504506"/>
                  </a:cubicBezTo>
                  <a:cubicBezTo>
                    <a:pt x="112938" y="504506"/>
                    <a:pt x="0" y="391569"/>
                    <a:pt x="0" y="252253"/>
                  </a:cubicBezTo>
                  <a:cubicBezTo>
                    <a:pt x="0" y="112938"/>
                    <a:pt x="112938" y="0"/>
                    <a:pt x="252253" y="0"/>
                  </a:cubicBezTo>
                  <a:cubicBezTo>
                    <a:pt x="391569" y="0"/>
                    <a:pt x="504506" y="112938"/>
                    <a:pt x="504506" y="252253"/>
                  </a:cubicBezTo>
                  <a:close/>
                </a:path>
              </a:pathLst>
            </a:custGeom>
            <a:solidFill>
              <a:schemeClr val="accent3"/>
            </a:solidFill>
            <a:ln w="14100" cap="rnd">
              <a:solidFill>
                <a:schemeClr val="tx1"/>
              </a:solidFill>
              <a:prstDash val="solid"/>
              <a:round/>
            </a:ln>
          </p:spPr>
          <p:txBody>
            <a:bodyPr rtlCol="0" anchor="ctr"/>
            <a:lstStyle/>
            <a:p>
              <a:endParaRPr lang="es-ES" dirty="0"/>
            </a:p>
          </p:txBody>
        </p:sp>
        <p:sp>
          <p:nvSpPr>
            <p:cNvPr id="184" name="Forma libre: forma 33">
              <a:extLst>
                <a:ext uri="{FF2B5EF4-FFF2-40B4-BE49-F238E27FC236}">
                  <a16:creationId xmlns:a16="http://schemas.microsoft.com/office/drawing/2014/main" id="{3C4569D8-5F34-4E00-B99E-B45765D24D2C}"/>
                </a:ext>
              </a:extLst>
            </p:cNvPr>
            <p:cNvSpPr/>
            <p:nvPr/>
          </p:nvSpPr>
          <p:spPr>
            <a:xfrm>
              <a:off x="2337395" y="1906078"/>
              <a:ext cx="895153" cy="191199"/>
            </a:xfrm>
            <a:custGeom>
              <a:avLst/>
              <a:gdLst>
                <a:gd name="connsiteX0" fmla="*/ 684057 w 895153"/>
                <a:gd name="connsiteY0" fmla="*/ 229 h 191199"/>
                <a:gd name="connsiteX1" fmla="*/ 684057 w 895153"/>
                <a:gd name="connsiteY1" fmla="*/ 229 h 191199"/>
                <a:gd name="connsiteX2" fmla="*/ 697312 w 895153"/>
                <a:gd name="connsiteY2" fmla="*/ 52330 h 191199"/>
                <a:gd name="connsiteX3" fmla="*/ 697312 w 895153"/>
                <a:gd name="connsiteY3" fmla="*/ 52330 h 191199"/>
                <a:gd name="connsiteX4" fmla="*/ 811735 w 895153"/>
                <a:gd name="connsiteY4" fmla="*/ 91669 h 191199"/>
                <a:gd name="connsiteX5" fmla="*/ 447455 w 895153"/>
                <a:gd name="connsiteY5" fmla="*/ 145814 h 191199"/>
                <a:gd name="connsiteX6" fmla="*/ 83387 w 895153"/>
                <a:gd name="connsiteY6" fmla="*/ 91740 h 191199"/>
                <a:gd name="connsiteX7" fmla="*/ 195202 w 895153"/>
                <a:gd name="connsiteY7" fmla="*/ 52753 h 191199"/>
                <a:gd name="connsiteX8" fmla="*/ 198093 w 895153"/>
                <a:gd name="connsiteY8" fmla="*/ 52753 h 191199"/>
                <a:gd name="connsiteX9" fmla="*/ 211418 w 895153"/>
                <a:gd name="connsiteY9" fmla="*/ 229 h 191199"/>
                <a:gd name="connsiteX10" fmla="*/ 211418 w 895153"/>
                <a:gd name="connsiteY10" fmla="*/ 229 h 191199"/>
                <a:gd name="connsiteX11" fmla="*/ 408 w 895153"/>
                <a:gd name="connsiteY11" fmla="*/ 88003 h 191199"/>
                <a:gd name="connsiteX12" fmla="*/ 447949 w 895153"/>
                <a:gd name="connsiteY12" fmla="*/ 191428 h 191199"/>
                <a:gd name="connsiteX13" fmla="*/ 895561 w 895153"/>
                <a:gd name="connsiteY13" fmla="*/ 88003 h 191199"/>
                <a:gd name="connsiteX14" fmla="*/ 684057 w 895153"/>
                <a:gd name="connsiteY14" fmla="*/ 229 h 19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95153" h="191199">
                  <a:moveTo>
                    <a:pt x="684057" y="229"/>
                  </a:moveTo>
                  <a:lnTo>
                    <a:pt x="684057" y="229"/>
                  </a:lnTo>
                  <a:cubicBezTo>
                    <a:pt x="690360" y="17062"/>
                    <a:pt x="694804" y="34532"/>
                    <a:pt x="697312" y="52330"/>
                  </a:cubicBezTo>
                  <a:lnTo>
                    <a:pt x="697312" y="52330"/>
                  </a:lnTo>
                  <a:cubicBezTo>
                    <a:pt x="767813" y="62200"/>
                    <a:pt x="811735" y="76159"/>
                    <a:pt x="811735" y="91669"/>
                  </a:cubicBezTo>
                  <a:cubicBezTo>
                    <a:pt x="811453" y="121632"/>
                    <a:pt x="648595" y="145814"/>
                    <a:pt x="447455" y="145814"/>
                  </a:cubicBezTo>
                  <a:cubicBezTo>
                    <a:pt x="246316" y="145814"/>
                    <a:pt x="83387" y="121632"/>
                    <a:pt x="83387" y="91740"/>
                  </a:cubicBezTo>
                  <a:cubicBezTo>
                    <a:pt x="83387" y="76441"/>
                    <a:pt x="126252" y="62552"/>
                    <a:pt x="195202" y="52753"/>
                  </a:cubicBezTo>
                  <a:lnTo>
                    <a:pt x="198093" y="52753"/>
                  </a:lnTo>
                  <a:cubicBezTo>
                    <a:pt x="200623" y="34815"/>
                    <a:pt x="205090" y="17204"/>
                    <a:pt x="211418" y="229"/>
                  </a:cubicBezTo>
                  <a:lnTo>
                    <a:pt x="211418" y="229"/>
                  </a:lnTo>
                  <a:cubicBezTo>
                    <a:pt x="84515" y="18489"/>
                    <a:pt x="408" y="50990"/>
                    <a:pt x="408" y="88003"/>
                  </a:cubicBezTo>
                  <a:cubicBezTo>
                    <a:pt x="408" y="145109"/>
                    <a:pt x="200772" y="191428"/>
                    <a:pt x="447949" y="191428"/>
                  </a:cubicBezTo>
                  <a:cubicBezTo>
                    <a:pt x="695126" y="191428"/>
                    <a:pt x="895561" y="145109"/>
                    <a:pt x="895561" y="88003"/>
                  </a:cubicBezTo>
                  <a:cubicBezTo>
                    <a:pt x="895067" y="51131"/>
                    <a:pt x="810748" y="18489"/>
                    <a:pt x="684057" y="229"/>
                  </a:cubicBezTo>
                  <a:close/>
                </a:path>
              </a:pathLst>
            </a:custGeom>
            <a:solidFill>
              <a:schemeClr val="accent1"/>
            </a:solidFill>
            <a:ln w="14100" cap="rnd">
              <a:solidFill>
                <a:schemeClr val="tx1"/>
              </a:solidFill>
              <a:prstDash val="solid"/>
              <a:round/>
            </a:ln>
          </p:spPr>
          <p:txBody>
            <a:bodyPr rtlCol="0" anchor="ctr"/>
            <a:lstStyle/>
            <a:p>
              <a:endParaRPr lang="es-ES" dirty="0"/>
            </a:p>
          </p:txBody>
        </p:sp>
      </p:grpSp>
    </p:spTree>
    <p:extLst>
      <p:ext uri="{BB962C8B-B14F-4D97-AF65-F5344CB8AC3E}">
        <p14:creationId xmlns:p14="http://schemas.microsoft.com/office/powerpoint/2010/main" val="922645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249"/>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249"/>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249"/>
                                          </p:stCondLst>
                                        </p:cTn>
                                        <p:tgtEl>
                                          <p:spTgt spid="9">
                                            <p:txEl>
                                              <p:pRg st="0" end="0"/>
                                            </p:txEl>
                                          </p:spTgt>
                                        </p:tgtEl>
                                        <p:attrNameLst>
                                          <p:attrName>style.visibility</p:attrName>
                                        </p:attrNameLst>
                                      </p:cBhvr>
                                      <p:to>
                                        <p:strVal val="visible"/>
                                      </p:to>
                                    </p:set>
                                  </p:childTnLst>
                                </p:cTn>
                              </p:par>
                            </p:childTnLst>
                          </p:cTn>
                        </p:par>
                        <p:par>
                          <p:cTn id="11" fill="hold">
                            <p:stCondLst>
                              <p:cond delay="250"/>
                            </p:stCondLst>
                            <p:childTnLst>
                              <p:par>
                                <p:cTn id="12" presetID="1" presetClass="entr" presetSubtype="0" fill="hold" nodeType="afterEffect">
                                  <p:stCondLst>
                                    <p:cond delay="0"/>
                                  </p:stCondLst>
                                  <p:childTnLst>
                                    <p:set>
                                      <p:cBhvr>
                                        <p:cTn id="13" dur="1" fill="hold">
                                          <p:stCondLst>
                                            <p:cond delay="249"/>
                                          </p:stCondLst>
                                        </p:cTn>
                                        <p:tgtEl>
                                          <p:spTgt spid="9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249"/>
                                          </p:stCondLst>
                                        </p:cTn>
                                        <p:tgtEl>
                                          <p:spTgt spid="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249"/>
                                          </p:stCondLst>
                                        </p:cTn>
                                        <p:tgtEl>
                                          <p:spTgt spid="10">
                                            <p:txEl>
                                              <p:pRg st="0" end="0"/>
                                            </p:txEl>
                                          </p:spTgt>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249"/>
                                          </p:stCondLst>
                                        </p:cTn>
                                        <p:tgtEl>
                                          <p:spTgt spid="1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249"/>
                                          </p:stCondLst>
                                        </p:cTn>
                                        <p:tgtEl>
                                          <p:spTgt spid="13">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249"/>
                                          </p:stCondLst>
                                        </p:cTn>
                                        <p:tgtEl>
                                          <p:spTgt spid="23"/>
                                        </p:tgtEl>
                                        <p:attrNameLst>
                                          <p:attrName>style.visibility</p:attrName>
                                        </p:attrNameLst>
                                      </p:cBhvr>
                                      <p:to>
                                        <p:strVal val="visible"/>
                                      </p:to>
                                    </p:set>
                                  </p:childTnLst>
                                </p:cTn>
                              </p:par>
                            </p:childTnLst>
                          </p:cTn>
                        </p:par>
                        <p:par>
                          <p:cTn id="25" fill="hold">
                            <p:stCondLst>
                              <p:cond delay="750"/>
                            </p:stCondLst>
                            <p:childTnLst>
                              <p:par>
                                <p:cTn id="26" presetID="1" presetClass="entr" presetSubtype="0" fill="hold" nodeType="afterEffect">
                                  <p:stCondLst>
                                    <p:cond delay="0"/>
                                  </p:stCondLst>
                                  <p:childTnLst>
                                    <p:set>
                                      <p:cBhvr>
                                        <p:cTn id="27" dur="1" fill="hold">
                                          <p:stCondLst>
                                            <p:cond delay="249"/>
                                          </p:stCondLst>
                                        </p:cTn>
                                        <p:tgtEl>
                                          <p:spTgt spid="10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249"/>
                                          </p:stCondLst>
                                        </p:cTn>
                                        <p:tgtEl>
                                          <p:spTgt spid="116">
                                            <p:txEl>
                                              <p:pRg st="0" end="0"/>
                                            </p:txEl>
                                          </p:spTgt>
                                        </p:tgtEl>
                                        <p:attrNameLst>
                                          <p:attrName>style.visibility</p:attrName>
                                        </p:attrNameLst>
                                      </p:cBhvr>
                                      <p:to>
                                        <p:strVal val="visible"/>
                                      </p:to>
                                    </p:set>
                                  </p:childTnLst>
                                </p:cTn>
                              </p:par>
                            </p:childTnLst>
                          </p:cTn>
                        </p:par>
                        <p:par>
                          <p:cTn id="30" fill="hold">
                            <p:stCondLst>
                              <p:cond delay="1000"/>
                            </p:stCondLst>
                            <p:childTnLst>
                              <p:par>
                                <p:cTn id="31" presetID="2" presetClass="entr" presetSubtype="2" fill="hold" nodeType="afterEffect">
                                  <p:stCondLst>
                                    <p:cond delay="0"/>
                                  </p:stCondLst>
                                  <p:childTnLst>
                                    <p:set>
                                      <p:cBhvr>
                                        <p:cTn id="32" dur="1" fill="hold">
                                          <p:stCondLst>
                                            <p:cond delay="0"/>
                                          </p:stCondLst>
                                        </p:cTn>
                                        <p:tgtEl>
                                          <p:spTgt spid="182"/>
                                        </p:tgtEl>
                                        <p:attrNameLst>
                                          <p:attrName>style.visibility</p:attrName>
                                        </p:attrNameLst>
                                      </p:cBhvr>
                                      <p:to>
                                        <p:strVal val="visible"/>
                                      </p:to>
                                    </p:set>
                                    <p:anim calcmode="lin" valueType="num">
                                      <p:cBhvr additive="base">
                                        <p:cTn id="33" dur="500" fill="hold"/>
                                        <p:tgtEl>
                                          <p:spTgt spid="182"/>
                                        </p:tgtEl>
                                        <p:attrNameLst>
                                          <p:attrName>ppt_x</p:attrName>
                                        </p:attrNameLst>
                                      </p:cBhvr>
                                      <p:tavLst>
                                        <p:tav tm="0">
                                          <p:val>
                                            <p:strVal val="1+#ppt_w/2"/>
                                          </p:val>
                                        </p:tav>
                                        <p:tav tm="100000">
                                          <p:val>
                                            <p:strVal val="#ppt_x"/>
                                          </p:val>
                                        </p:tav>
                                      </p:tavLst>
                                    </p:anim>
                                    <p:anim calcmode="lin" valueType="num">
                                      <p:cBhvr additive="base">
                                        <p:cTn id="34" dur="500" fill="hold"/>
                                        <p:tgtEl>
                                          <p:spTgt spid="1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P spid="13" grpId="0" build="p"/>
      <p:bldP spid="11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628650" y="273844"/>
            <a:ext cx="7886700" cy="994172"/>
          </a:xfrm>
        </p:spPr>
        <p:txBody>
          <a:bodyPr>
            <a:normAutofit/>
          </a:bodyPr>
          <a:lstStyle/>
          <a:p>
            <a:r>
              <a:rPr lang="en-GB" dirty="0" err="1"/>
              <a:t>Quy</a:t>
            </a:r>
            <a:r>
              <a:rPr lang="en-GB" dirty="0"/>
              <a:t> </a:t>
            </a:r>
            <a:r>
              <a:rPr lang="en-GB" dirty="0" err="1"/>
              <a:t>trình</a:t>
            </a:r>
            <a:r>
              <a:rPr lang="en-GB" dirty="0"/>
              <a:t> </a:t>
            </a:r>
            <a:r>
              <a:rPr lang="en-GB" dirty="0" err="1"/>
              <a:t>thực</a:t>
            </a:r>
            <a:r>
              <a:rPr lang="en-GB" dirty="0"/>
              <a:t> </a:t>
            </a:r>
            <a:r>
              <a:rPr lang="en-GB" dirty="0" err="1"/>
              <a:t>hiện</a:t>
            </a:r>
            <a:r>
              <a:rPr lang="en-GB" dirty="0"/>
              <a:t> Acceptance Test </a:t>
            </a:r>
            <a:r>
              <a:rPr lang="en-GB" dirty="0" err="1"/>
              <a:t>là</a:t>
            </a:r>
            <a:r>
              <a:rPr lang="en-GB" dirty="0"/>
              <a:t> </a:t>
            </a:r>
            <a:r>
              <a:rPr lang="en-GB" dirty="0" err="1"/>
              <a:t>gì</a:t>
            </a:r>
            <a:r>
              <a:rPr lang="en-GB" dirty="0"/>
              <a:t>?</a:t>
            </a:r>
          </a:p>
        </p:txBody>
      </p:sp>
      <p:sp>
        <p:nvSpPr>
          <p:cNvPr id="14" name="TextBox 13">
            <a:extLst>
              <a:ext uri="{FF2B5EF4-FFF2-40B4-BE49-F238E27FC236}">
                <a16:creationId xmlns:a16="http://schemas.microsoft.com/office/drawing/2014/main" id="{5F3D25E8-EF1D-420F-BC21-8E2C4E569C72}"/>
              </a:ext>
            </a:extLst>
          </p:cNvPr>
          <p:cNvSpPr txBox="1"/>
          <p:nvPr/>
        </p:nvSpPr>
        <p:spPr>
          <a:xfrm>
            <a:off x="628650" y="1072073"/>
            <a:ext cx="3943350" cy="3139321"/>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vi-VN" sz="1800" b="0" i="0" u="none" strike="noStrike" dirty="0">
                <a:solidFill>
                  <a:srgbClr val="172B4D"/>
                </a:solidFill>
                <a:effectLst/>
                <a:latin typeface="Times New Roman" panose="02020603050405020304" pitchFamily="18" charset="0"/>
                <a:cs typeface="Times New Roman" panose="02020603050405020304" pitchFamily="18" charset="0"/>
              </a:rPr>
              <a:t>Phân tích những yêu cầu nghiệp vụ của phần mềm;</a:t>
            </a:r>
            <a:endParaRPr lang="vi-VN"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172B4D"/>
                </a:solidFill>
                <a:effectLst/>
                <a:latin typeface="Times New Roman" panose="02020603050405020304" pitchFamily="18" charset="0"/>
                <a:cs typeface="Times New Roman" panose="02020603050405020304" pitchFamily="18" charset="0"/>
              </a:rPr>
              <a:t>Tạo kế hoạch Acceptance Test;</a:t>
            </a:r>
            <a:endParaRPr lang="vi-VN"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172B4D"/>
                </a:solidFill>
                <a:effectLst/>
                <a:latin typeface="Times New Roman" panose="02020603050405020304" pitchFamily="18" charset="0"/>
                <a:cs typeface="Times New Roman" panose="02020603050405020304" pitchFamily="18" charset="0"/>
              </a:rPr>
              <a:t>Xác định mọi kịch bản kiểm thử;</a:t>
            </a:r>
            <a:endParaRPr lang="vi-VN"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172B4D"/>
                </a:solidFill>
                <a:effectLst/>
                <a:latin typeface="Times New Roman" panose="02020603050405020304" pitchFamily="18" charset="0"/>
                <a:cs typeface="Times New Roman" panose="02020603050405020304" pitchFamily="18" charset="0"/>
              </a:rPr>
              <a:t>Tạo ra các trường hợp kiểm thử chấp nhận;</a:t>
            </a:r>
            <a:endParaRPr lang="vi-VN"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172B4D"/>
                </a:solidFill>
                <a:effectLst/>
                <a:latin typeface="Times New Roman" panose="02020603050405020304" pitchFamily="18" charset="0"/>
                <a:cs typeface="Times New Roman" panose="02020603050405020304" pitchFamily="18" charset="0"/>
              </a:rPr>
              <a:t>Chuẩn bị data test cần đảm bảo giống với data thật nhất có thể;</a:t>
            </a:r>
            <a:endParaRPr lang="vi-VN"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172B4D"/>
                </a:solidFill>
                <a:effectLst/>
                <a:latin typeface="Times New Roman" panose="02020603050405020304" pitchFamily="18" charset="0"/>
                <a:cs typeface="Times New Roman" panose="02020603050405020304" pitchFamily="18" charset="0"/>
              </a:rPr>
              <a:t>Thực hiện kiểm thử chấp nhận;</a:t>
            </a:r>
            <a:endParaRPr lang="vi-VN"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172B4D"/>
                </a:solidFill>
                <a:effectLst/>
                <a:latin typeface="Times New Roman" panose="02020603050405020304" pitchFamily="18" charset="0"/>
                <a:cs typeface="Times New Roman" panose="02020603050405020304" pitchFamily="18" charset="0"/>
              </a:rPr>
              <a:t>Ghi nhận kết quả cuối cùng;</a:t>
            </a:r>
            <a:endParaRPr lang="vi-VN" sz="1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172B4D"/>
                </a:solidFill>
                <a:effectLst/>
                <a:latin typeface="Times New Roman" panose="02020603050405020304" pitchFamily="18" charset="0"/>
                <a:cs typeface="Times New Roman" panose="02020603050405020304" pitchFamily="18" charset="0"/>
              </a:rPr>
              <a:t>Xác nhận các chức năng sản phẩm.</a:t>
            </a:r>
            <a:endParaRPr lang="vi-VN" sz="1800" b="0" i="0" u="none" strike="noStrike" dirty="0">
              <a:solidFill>
                <a:srgbClr val="000000"/>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F2BCEBC-92D5-4D53-958B-076A5568F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0215" y="1560286"/>
            <a:ext cx="4635899" cy="2202052"/>
          </a:xfrm>
          <a:prstGeom prst="rect">
            <a:avLst/>
          </a:prstGeom>
        </p:spPr>
      </p:pic>
    </p:spTree>
    <p:extLst>
      <p:ext uri="{BB962C8B-B14F-4D97-AF65-F5344CB8AC3E}">
        <p14:creationId xmlns:p14="http://schemas.microsoft.com/office/powerpoint/2010/main" val="2837301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rma libre: forma 24">
            <a:extLst>
              <a:ext uri="{FF2B5EF4-FFF2-40B4-BE49-F238E27FC236}">
                <a16:creationId xmlns:a16="http://schemas.microsoft.com/office/drawing/2014/main" id="{E29A50E4-D677-43CD-AB83-1F13F7A4F0A5}"/>
              </a:ext>
            </a:extLst>
          </p:cNvPr>
          <p:cNvSpPr/>
          <p:nvPr/>
        </p:nvSpPr>
        <p:spPr>
          <a:xfrm rot="2700000">
            <a:off x="3395198" y="1618979"/>
            <a:ext cx="2373159" cy="2373159"/>
          </a:xfrm>
          <a:custGeom>
            <a:avLst/>
            <a:gdLst>
              <a:gd name="connsiteX0" fmla="*/ 299756 w 447964"/>
              <a:gd name="connsiteY0" fmla="*/ 299648 h 447964"/>
              <a:gd name="connsiteX1" fmla="*/ 448372 w 447964"/>
              <a:gd name="connsiteY1" fmla="*/ 224211 h 447964"/>
              <a:gd name="connsiteX2" fmla="*/ 224390 w 447964"/>
              <a:gd name="connsiteY2" fmla="*/ 229 h 447964"/>
              <a:gd name="connsiteX3" fmla="*/ 149024 w 447964"/>
              <a:gd name="connsiteY3" fmla="*/ 148846 h 447964"/>
              <a:gd name="connsiteX4" fmla="*/ 408 w 447964"/>
              <a:gd name="connsiteY4" fmla="*/ 224211 h 447964"/>
              <a:gd name="connsiteX5" fmla="*/ 149024 w 447964"/>
              <a:gd name="connsiteY5" fmla="*/ 299648 h 447964"/>
              <a:gd name="connsiteX6" fmla="*/ 224390 w 447964"/>
              <a:gd name="connsiteY6" fmla="*/ 448194 h 447964"/>
              <a:gd name="connsiteX7" fmla="*/ 299756 w 447964"/>
              <a:gd name="connsiteY7" fmla="*/ 299648 h 44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4" h="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tx2"/>
          </a:solidFill>
          <a:ln w="14100" cap="rnd">
            <a:solidFill>
              <a:schemeClr val="tx1"/>
            </a:solidFill>
            <a:prstDash val="solid"/>
            <a:round/>
          </a:ln>
        </p:spPr>
        <p:txBody>
          <a:bodyPr rtlCol="0" anchor="ctr"/>
          <a:lstStyle/>
          <a:p>
            <a:endParaRPr lang="es-ES" dirty="0"/>
          </a:p>
        </p:txBody>
      </p:sp>
      <p:sp>
        <p:nvSpPr>
          <p:cNvPr id="23" name="Forma libre: forma 22">
            <a:extLst>
              <a:ext uri="{FF2B5EF4-FFF2-40B4-BE49-F238E27FC236}">
                <a16:creationId xmlns:a16="http://schemas.microsoft.com/office/drawing/2014/main" id="{B8761F5A-2513-48D1-8A7D-34D85E6FED47}"/>
              </a:ext>
            </a:extLst>
          </p:cNvPr>
          <p:cNvSpPr/>
          <p:nvPr/>
        </p:nvSpPr>
        <p:spPr>
          <a:xfrm>
            <a:off x="3902115" y="2103582"/>
            <a:ext cx="1359323" cy="135932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solidFill>
            <a:schemeClr val="accent1"/>
          </a:solidFill>
          <a:ln w="14100" cap="rnd">
            <a:solidFill>
              <a:schemeClr val="tx1"/>
            </a:solidFill>
            <a:prstDash val="solid"/>
            <a:round/>
          </a:ln>
        </p:spPr>
        <p:txBody>
          <a:bodyPr lIns="0" tIns="0" rIns="0" bIns="0" rtlCol="0" anchor="ctr"/>
          <a:lstStyle/>
          <a:p>
            <a:pPr algn="ctr"/>
            <a:r>
              <a:rPr lang="es-ES" sz="2000" b="1" dirty="0" err="1">
                <a:latin typeface="+mj-lt"/>
              </a:rPr>
              <a:t>Acceptance</a:t>
            </a:r>
            <a:r>
              <a:rPr lang="es-ES" sz="2000" b="1" dirty="0">
                <a:latin typeface="+mj-lt"/>
              </a:rPr>
              <a:t> </a:t>
            </a:r>
            <a:r>
              <a:rPr lang="es-ES" sz="2000" b="1" dirty="0" err="1">
                <a:latin typeface="+mj-lt"/>
              </a:rPr>
              <a:t>Testing</a:t>
            </a:r>
            <a:endParaRPr lang="es-ES" sz="2000" b="1" dirty="0">
              <a:latin typeface="+mj-lt"/>
            </a:endParaRPr>
          </a:p>
        </p:txBody>
      </p:sp>
      <p:sp>
        <p:nvSpPr>
          <p:cNvPr id="4" name="Title 3">
            <a:extLst>
              <a:ext uri="{FF2B5EF4-FFF2-40B4-BE49-F238E27FC236}">
                <a16:creationId xmlns:a16="http://schemas.microsoft.com/office/drawing/2014/main" id="{A2875693-0101-47F8-8FF6-40B84B49FDC0}"/>
              </a:ext>
            </a:extLst>
          </p:cNvPr>
          <p:cNvSpPr>
            <a:spLocks noGrp="1"/>
          </p:cNvSpPr>
          <p:nvPr>
            <p:ph type="title"/>
          </p:nvPr>
        </p:nvSpPr>
        <p:spPr/>
        <p:txBody>
          <a:bodyPr>
            <a:normAutofit/>
          </a:bodyPr>
          <a:lstStyle/>
          <a:p>
            <a:r>
              <a:rPr lang="vi-VN" dirty="0"/>
              <a:t>Phân loại Acceptance Testing (5 loại)</a:t>
            </a:r>
          </a:p>
        </p:txBody>
      </p:sp>
      <p:grpSp>
        <p:nvGrpSpPr>
          <p:cNvPr id="26" name="Grupo 25">
            <a:extLst>
              <a:ext uri="{FF2B5EF4-FFF2-40B4-BE49-F238E27FC236}">
                <a16:creationId xmlns:a16="http://schemas.microsoft.com/office/drawing/2014/main" id="{49AE7648-21DC-48D2-82CB-257E2F4495EE}"/>
              </a:ext>
            </a:extLst>
          </p:cNvPr>
          <p:cNvGrpSpPr/>
          <p:nvPr/>
        </p:nvGrpSpPr>
        <p:grpSpPr>
          <a:xfrm>
            <a:off x="5701872" y="1297983"/>
            <a:ext cx="2707037" cy="1273767"/>
            <a:chOff x="751727" y="1515803"/>
            <a:chExt cx="3001299" cy="1412229"/>
          </a:xfrm>
        </p:grpSpPr>
        <p:grpSp>
          <p:nvGrpSpPr>
            <p:cNvPr id="27" name="Grupo 26">
              <a:extLst>
                <a:ext uri="{FF2B5EF4-FFF2-40B4-BE49-F238E27FC236}">
                  <a16:creationId xmlns:a16="http://schemas.microsoft.com/office/drawing/2014/main" id="{8ABA79AE-8B26-4544-9E90-54A0BDE29A01}"/>
                </a:ext>
              </a:extLst>
            </p:cNvPr>
            <p:cNvGrpSpPr/>
            <p:nvPr/>
          </p:nvGrpSpPr>
          <p:grpSpPr>
            <a:xfrm>
              <a:off x="751727" y="1515803"/>
              <a:ext cx="3001299" cy="1412229"/>
              <a:chOff x="5437596" y="64499"/>
              <a:chExt cx="2613742" cy="1482674"/>
            </a:xfrm>
          </p:grpSpPr>
          <p:sp>
            <p:nvSpPr>
              <p:cNvPr id="31" name="Forma libre: forma 30">
                <a:extLst>
                  <a:ext uri="{FF2B5EF4-FFF2-40B4-BE49-F238E27FC236}">
                    <a16:creationId xmlns:a16="http://schemas.microsoft.com/office/drawing/2014/main" id="{6469F5D7-4D68-4432-8EA8-ED6AE9C32E15}"/>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32" name="Forma libre: forma 31">
                <a:extLst>
                  <a:ext uri="{FF2B5EF4-FFF2-40B4-BE49-F238E27FC236}">
                    <a16:creationId xmlns:a16="http://schemas.microsoft.com/office/drawing/2014/main" id="{195ACAD7-36A9-4933-8C66-99FD474B1C8B}"/>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dirty="0"/>
              </a:p>
            </p:txBody>
          </p:sp>
        </p:grpSp>
        <p:sp>
          <p:nvSpPr>
            <p:cNvPr id="28" name="Forma libre: forma 27">
              <a:extLst>
                <a:ext uri="{FF2B5EF4-FFF2-40B4-BE49-F238E27FC236}">
                  <a16:creationId xmlns:a16="http://schemas.microsoft.com/office/drawing/2014/main" id="{45380E3F-3B43-4315-90EA-CE110068C878}"/>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29" name="Forma libre: forma 28">
              <a:extLst>
                <a:ext uri="{FF2B5EF4-FFF2-40B4-BE49-F238E27FC236}">
                  <a16:creationId xmlns:a16="http://schemas.microsoft.com/office/drawing/2014/main" id="{B14A7A95-0D5D-4F52-88BA-22DE87D2C85C}"/>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30" name="Forma libre: forma 29">
              <a:extLst>
                <a:ext uri="{FF2B5EF4-FFF2-40B4-BE49-F238E27FC236}">
                  <a16:creationId xmlns:a16="http://schemas.microsoft.com/office/drawing/2014/main" id="{C0FBEF2F-1F8D-448A-8547-B575A73930D1}"/>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33" name="Google Shape;377;p47">
            <a:extLst>
              <a:ext uri="{FF2B5EF4-FFF2-40B4-BE49-F238E27FC236}">
                <a16:creationId xmlns:a16="http://schemas.microsoft.com/office/drawing/2014/main" id="{CBC33AFC-38EF-4A8B-89EF-C5AA1A04A5C2}"/>
              </a:ext>
            </a:extLst>
          </p:cNvPr>
          <p:cNvSpPr txBox="1"/>
          <p:nvPr/>
        </p:nvSpPr>
        <p:spPr>
          <a:xfrm flipH="1">
            <a:off x="5922181" y="1333643"/>
            <a:ext cx="2526941" cy="719052"/>
          </a:xfrm>
          <a:prstGeom prst="rect">
            <a:avLst/>
          </a:prstGeom>
          <a:noFill/>
          <a:ln>
            <a:noFill/>
          </a:ln>
        </p:spPr>
        <p:txBody>
          <a:bodyPr spcFirstLastPara="1" wrap="square" lIns="91425" tIns="91425" rIns="91425" bIns="91425" anchor="ctr" anchorCtr="0">
            <a:noAutofit/>
          </a:bodyPr>
          <a:lstStyle/>
          <a:p>
            <a:r>
              <a:rPr lang="en-GB" sz="1600" b="1" dirty="0"/>
              <a:t>Contract Acceptance Testing</a:t>
            </a:r>
          </a:p>
        </p:txBody>
      </p:sp>
      <p:sp>
        <p:nvSpPr>
          <p:cNvPr id="34" name="Google Shape;381;p47">
            <a:extLst>
              <a:ext uri="{FF2B5EF4-FFF2-40B4-BE49-F238E27FC236}">
                <a16:creationId xmlns:a16="http://schemas.microsoft.com/office/drawing/2014/main" id="{95CD0F48-DFF6-4843-8F64-E53219B90B28}"/>
              </a:ext>
            </a:extLst>
          </p:cNvPr>
          <p:cNvSpPr txBox="1"/>
          <p:nvPr/>
        </p:nvSpPr>
        <p:spPr>
          <a:xfrm flipH="1">
            <a:off x="5988409" y="1918720"/>
            <a:ext cx="2330389" cy="571800"/>
          </a:xfrm>
          <a:prstGeom prst="rect">
            <a:avLst/>
          </a:prstGeom>
          <a:noFill/>
          <a:ln>
            <a:noFill/>
          </a:ln>
        </p:spPr>
        <p:txBody>
          <a:bodyPr spcFirstLastPara="1" wrap="square" lIns="91425" tIns="91425" rIns="91425" bIns="91425" anchor="t" anchorCtr="0">
            <a:noAutofit/>
          </a:bodyPr>
          <a:lstStyle/>
          <a:p>
            <a:pPr lvl="0"/>
            <a:r>
              <a:rPr lang="vi-VN" sz="1050" dirty="0">
                <a:latin typeface="Montserrat" panose="00000500000000000000" pitchFamily="2" charset="0"/>
                <a:ea typeface="Anaheim"/>
                <a:cs typeface="Anaheim"/>
                <a:sym typeface="Anaheim"/>
              </a:rPr>
              <a:t>nhằm kiểm tra các tiêu chí và thông số kỹ thuật đã xác định trong hợp đồng</a:t>
            </a:r>
            <a:endParaRPr sz="1050" dirty="0">
              <a:latin typeface="Montserrat" panose="00000500000000000000" pitchFamily="2" charset="0"/>
              <a:ea typeface="Anaheim"/>
              <a:cs typeface="Anaheim"/>
              <a:sym typeface="Anaheim"/>
            </a:endParaRPr>
          </a:p>
        </p:txBody>
      </p:sp>
      <p:grpSp>
        <p:nvGrpSpPr>
          <p:cNvPr id="35" name="Grupo 34">
            <a:extLst>
              <a:ext uri="{FF2B5EF4-FFF2-40B4-BE49-F238E27FC236}">
                <a16:creationId xmlns:a16="http://schemas.microsoft.com/office/drawing/2014/main" id="{5CB7F286-DBE3-4C13-8E16-CBD1DA214151}"/>
              </a:ext>
            </a:extLst>
          </p:cNvPr>
          <p:cNvGrpSpPr/>
          <p:nvPr/>
        </p:nvGrpSpPr>
        <p:grpSpPr>
          <a:xfrm>
            <a:off x="5723169" y="2788503"/>
            <a:ext cx="2707037" cy="1273767"/>
            <a:chOff x="751727" y="1515803"/>
            <a:chExt cx="3001299" cy="1412229"/>
          </a:xfrm>
        </p:grpSpPr>
        <p:grpSp>
          <p:nvGrpSpPr>
            <p:cNvPr id="36" name="Grupo 35">
              <a:extLst>
                <a:ext uri="{FF2B5EF4-FFF2-40B4-BE49-F238E27FC236}">
                  <a16:creationId xmlns:a16="http://schemas.microsoft.com/office/drawing/2014/main" id="{86BE2F60-B0E3-4482-B888-886723284B46}"/>
                </a:ext>
              </a:extLst>
            </p:cNvPr>
            <p:cNvGrpSpPr/>
            <p:nvPr/>
          </p:nvGrpSpPr>
          <p:grpSpPr>
            <a:xfrm>
              <a:off x="751727" y="1515803"/>
              <a:ext cx="3001299" cy="1412229"/>
              <a:chOff x="5437596" y="64499"/>
              <a:chExt cx="2613742" cy="1482674"/>
            </a:xfrm>
          </p:grpSpPr>
          <p:sp>
            <p:nvSpPr>
              <p:cNvPr id="40" name="Forma libre: forma 39">
                <a:extLst>
                  <a:ext uri="{FF2B5EF4-FFF2-40B4-BE49-F238E27FC236}">
                    <a16:creationId xmlns:a16="http://schemas.microsoft.com/office/drawing/2014/main" id="{DC1142E2-B2D3-4309-B481-0A5F3009B141}"/>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41" name="Forma libre: forma 40">
                <a:extLst>
                  <a:ext uri="{FF2B5EF4-FFF2-40B4-BE49-F238E27FC236}">
                    <a16:creationId xmlns:a16="http://schemas.microsoft.com/office/drawing/2014/main" id="{546D3EF4-E950-4A01-9067-E89B33B5B398}"/>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37" name="Forma libre: forma 36">
              <a:extLst>
                <a:ext uri="{FF2B5EF4-FFF2-40B4-BE49-F238E27FC236}">
                  <a16:creationId xmlns:a16="http://schemas.microsoft.com/office/drawing/2014/main" id="{215FEE5C-9977-4D63-AA8D-F2D7E86F974C}"/>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38" name="Forma libre: forma 37">
              <a:extLst>
                <a:ext uri="{FF2B5EF4-FFF2-40B4-BE49-F238E27FC236}">
                  <a16:creationId xmlns:a16="http://schemas.microsoft.com/office/drawing/2014/main" id="{C4570CF4-9B32-4198-9EA5-538808D82332}"/>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39" name="Forma libre: forma 38">
              <a:extLst>
                <a:ext uri="{FF2B5EF4-FFF2-40B4-BE49-F238E27FC236}">
                  <a16:creationId xmlns:a16="http://schemas.microsoft.com/office/drawing/2014/main" id="{6883FE98-9B61-42B7-98FC-D70837F4657C}"/>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42" name="Google Shape;377;p47">
            <a:extLst>
              <a:ext uri="{FF2B5EF4-FFF2-40B4-BE49-F238E27FC236}">
                <a16:creationId xmlns:a16="http://schemas.microsoft.com/office/drawing/2014/main" id="{2AD7D43C-B751-45DF-91A3-039338702272}"/>
              </a:ext>
            </a:extLst>
          </p:cNvPr>
          <p:cNvSpPr txBox="1"/>
          <p:nvPr/>
        </p:nvSpPr>
        <p:spPr>
          <a:xfrm flipH="1">
            <a:off x="5821008" y="2960322"/>
            <a:ext cx="2628113" cy="568348"/>
          </a:xfrm>
          <a:prstGeom prst="rect">
            <a:avLst/>
          </a:prstGeom>
          <a:noFill/>
          <a:ln>
            <a:noFill/>
          </a:ln>
        </p:spPr>
        <p:txBody>
          <a:bodyPr spcFirstLastPara="1" wrap="square" lIns="91425" tIns="91425" rIns="91425" bIns="91425" anchor="ctr" anchorCtr="0">
            <a:noAutofit/>
          </a:bodyPr>
          <a:lstStyle/>
          <a:p>
            <a:r>
              <a:rPr lang="en-GB" sz="1600" b="1" dirty="0"/>
              <a:t>Operational acceptance Testing</a:t>
            </a:r>
          </a:p>
          <a:p>
            <a:pPr lvl="0"/>
            <a:endParaRPr lang="es-ES" b="1" dirty="0">
              <a:latin typeface="Antic Slab" pitchFamily="2" charset="0"/>
              <a:ea typeface="Bebas Neue"/>
              <a:cs typeface="Bebas Neue"/>
              <a:sym typeface="Bebas Neue"/>
            </a:endParaRPr>
          </a:p>
        </p:txBody>
      </p:sp>
      <p:sp>
        <p:nvSpPr>
          <p:cNvPr id="43" name="Google Shape;381;p47">
            <a:extLst>
              <a:ext uri="{FF2B5EF4-FFF2-40B4-BE49-F238E27FC236}">
                <a16:creationId xmlns:a16="http://schemas.microsoft.com/office/drawing/2014/main" id="{C1952F26-4940-4015-9855-6399C3608F46}"/>
              </a:ext>
            </a:extLst>
          </p:cNvPr>
          <p:cNvSpPr txBox="1"/>
          <p:nvPr/>
        </p:nvSpPr>
        <p:spPr>
          <a:xfrm flipH="1">
            <a:off x="5812558" y="3255845"/>
            <a:ext cx="2330389" cy="571800"/>
          </a:xfrm>
          <a:prstGeom prst="rect">
            <a:avLst/>
          </a:prstGeom>
          <a:noFill/>
          <a:ln>
            <a:noFill/>
          </a:ln>
        </p:spPr>
        <p:txBody>
          <a:bodyPr spcFirstLastPara="1" wrap="square" lIns="91425" tIns="91425" rIns="91425" bIns="91425" anchor="t" anchorCtr="0">
            <a:noAutofit/>
          </a:bodyPr>
          <a:lstStyle/>
          <a:p>
            <a:pPr lvl="0"/>
            <a:r>
              <a:rPr lang="vi-VN" sz="1100" dirty="0">
                <a:latin typeface="Montserrat" panose="00000500000000000000" pitchFamily="2" charset="0"/>
                <a:ea typeface="Anaheim"/>
                <a:cs typeface="Anaheim"/>
                <a:sym typeface="Anaheim"/>
              </a:rPr>
              <a:t>giúp đảm bảo các quy trình thực hiện công việc cho phép phần mềm hoặc hệ thống được sử dụng</a:t>
            </a:r>
            <a:endParaRPr sz="1100" dirty="0">
              <a:latin typeface="Montserrat" panose="00000500000000000000" pitchFamily="2" charset="0"/>
              <a:ea typeface="Anaheim"/>
              <a:cs typeface="Anaheim"/>
              <a:sym typeface="Anaheim"/>
            </a:endParaRPr>
          </a:p>
        </p:txBody>
      </p:sp>
      <p:grpSp>
        <p:nvGrpSpPr>
          <p:cNvPr id="44" name="Grupo 43">
            <a:extLst>
              <a:ext uri="{FF2B5EF4-FFF2-40B4-BE49-F238E27FC236}">
                <a16:creationId xmlns:a16="http://schemas.microsoft.com/office/drawing/2014/main" id="{05FBACF8-E567-4988-B7BA-5C23D97AD412}"/>
              </a:ext>
            </a:extLst>
          </p:cNvPr>
          <p:cNvGrpSpPr/>
          <p:nvPr/>
        </p:nvGrpSpPr>
        <p:grpSpPr>
          <a:xfrm>
            <a:off x="736340" y="1297983"/>
            <a:ext cx="2707037" cy="1273767"/>
            <a:chOff x="751727" y="1515803"/>
            <a:chExt cx="3001299" cy="1412229"/>
          </a:xfrm>
        </p:grpSpPr>
        <p:grpSp>
          <p:nvGrpSpPr>
            <p:cNvPr id="45" name="Grupo 44">
              <a:extLst>
                <a:ext uri="{FF2B5EF4-FFF2-40B4-BE49-F238E27FC236}">
                  <a16:creationId xmlns:a16="http://schemas.microsoft.com/office/drawing/2014/main" id="{DFBC078E-5F12-4588-8347-430460EE7804}"/>
                </a:ext>
              </a:extLst>
            </p:cNvPr>
            <p:cNvGrpSpPr/>
            <p:nvPr/>
          </p:nvGrpSpPr>
          <p:grpSpPr>
            <a:xfrm>
              <a:off x="751727" y="1515803"/>
              <a:ext cx="3001299" cy="1412229"/>
              <a:chOff x="5437596" y="64499"/>
              <a:chExt cx="2613742" cy="1482674"/>
            </a:xfrm>
          </p:grpSpPr>
          <p:sp>
            <p:nvSpPr>
              <p:cNvPr id="49" name="Forma libre: forma 48">
                <a:extLst>
                  <a:ext uri="{FF2B5EF4-FFF2-40B4-BE49-F238E27FC236}">
                    <a16:creationId xmlns:a16="http://schemas.microsoft.com/office/drawing/2014/main" id="{BC7723D0-3ADD-4872-B41B-B0DC8DF372E2}"/>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50" name="Forma libre: forma 49">
                <a:extLst>
                  <a:ext uri="{FF2B5EF4-FFF2-40B4-BE49-F238E27FC236}">
                    <a16:creationId xmlns:a16="http://schemas.microsoft.com/office/drawing/2014/main" id="{32C2F706-2DFD-4F47-8115-FC61A82EEE48}"/>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46" name="Forma libre: forma 45">
              <a:extLst>
                <a:ext uri="{FF2B5EF4-FFF2-40B4-BE49-F238E27FC236}">
                  <a16:creationId xmlns:a16="http://schemas.microsoft.com/office/drawing/2014/main" id="{0A0D275A-F067-42C5-B64C-106B557AA6BB}"/>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47" name="Forma libre: forma 46">
              <a:extLst>
                <a:ext uri="{FF2B5EF4-FFF2-40B4-BE49-F238E27FC236}">
                  <a16:creationId xmlns:a16="http://schemas.microsoft.com/office/drawing/2014/main" id="{70779021-37C8-4466-A8C7-B26E75007AC0}"/>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48" name="Forma libre: forma 47">
              <a:extLst>
                <a:ext uri="{FF2B5EF4-FFF2-40B4-BE49-F238E27FC236}">
                  <a16:creationId xmlns:a16="http://schemas.microsoft.com/office/drawing/2014/main" id="{798B605B-99B4-4F8E-A159-0D0FB03572E2}"/>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51" name="Google Shape;377;p47">
            <a:extLst>
              <a:ext uri="{FF2B5EF4-FFF2-40B4-BE49-F238E27FC236}">
                <a16:creationId xmlns:a16="http://schemas.microsoft.com/office/drawing/2014/main" id="{1AFAB3BB-E9E4-48B9-BCB7-01715C054DC0}"/>
              </a:ext>
            </a:extLst>
          </p:cNvPr>
          <p:cNvSpPr txBox="1"/>
          <p:nvPr/>
        </p:nvSpPr>
        <p:spPr>
          <a:xfrm flipH="1">
            <a:off x="1394458" y="1555899"/>
            <a:ext cx="1764600" cy="384900"/>
          </a:xfrm>
          <a:prstGeom prst="rect">
            <a:avLst/>
          </a:prstGeom>
          <a:noFill/>
          <a:ln>
            <a:noFill/>
          </a:ln>
        </p:spPr>
        <p:txBody>
          <a:bodyPr spcFirstLastPara="1" wrap="square" lIns="91425" tIns="91425" rIns="91425" bIns="91425" anchor="ctr" anchorCtr="0">
            <a:noAutofit/>
          </a:bodyPr>
          <a:lstStyle/>
          <a:p>
            <a:pPr lvl="0" algn="r"/>
            <a:r>
              <a:rPr lang="en-GB" sz="1600" b="1" dirty="0"/>
              <a:t>Alpha &amp; Beta Testing</a:t>
            </a:r>
          </a:p>
        </p:txBody>
      </p:sp>
      <p:sp>
        <p:nvSpPr>
          <p:cNvPr id="52" name="Google Shape;381;p47">
            <a:extLst>
              <a:ext uri="{FF2B5EF4-FFF2-40B4-BE49-F238E27FC236}">
                <a16:creationId xmlns:a16="http://schemas.microsoft.com/office/drawing/2014/main" id="{12CC4E54-76B6-488C-BF51-C63B097C5CAE}"/>
              </a:ext>
            </a:extLst>
          </p:cNvPr>
          <p:cNvSpPr txBox="1"/>
          <p:nvPr/>
        </p:nvSpPr>
        <p:spPr>
          <a:xfrm flipH="1">
            <a:off x="828669" y="1918720"/>
            <a:ext cx="2330389" cy="571800"/>
          </a:xfrm>
          <a:prstGeom prst="rect">
            <a:avLst/>
          </a:prstGeom>
          <a:noFill/>
          <a:ln>
            <a:noFill/>
          </a:ln>
        </p:spPr>
        <p:txBody>
          <a:bodyPr spcFirstLastPara="1" wrap="square" lIns="91425" tIns="91425" rIns="91425" bIns="91425" anchor="t" anchorCtr="0">
            <a:noAutofit/>
          </a:bodyPr>
          <a:lstStyle/>
          <a:p>
            <a:pPr lvl="0" algn="r"/>
            <a:r>
              <a:rPr lang="vi-VN" sz="1050" dirty="0">
                <a:latin typeface="Montserrat" panose="00000500000000000000" pitchFamily="2" charset="0"/>
                <a:ea typeface="Anaheim"/>
                <a:cs typeface="Anaheim"/>
                <a:sym typeface="Anaheim"/>
              </a:rPr>
              <a:t>thường diễn ra trong môi trường phát triển và được thực hiện bởi nhân lực nội bộ.</a:t>
            </a:r>
            <a:endParaRPr sz="1050" dirty="0">
              <a:latin typeface="Montserrat" panose="00000500000000000000" pitchFamily="2" charset="0"/>
              <a:ea typeface="Anaheim"/>
              <a:cs typeface="Anaheim"/>
              <a:sym typeface="Anaheim"/>
            </a:endParaRPr>
          </a:p>
        </p:txBody>
      </p:sp>
      <p:grpSp>
        <p:nvGrpSpPr>
          <p:cNvPr id="53" name="Grupo 52">
            <a:extLst>
              <a:ext uri="{FF2B5EF4-FFF2-40B4-BE49-F238E27FC236}">
                <a16:creationId xmlns:a16="http://schemas.microsoft.com/office/drawing/2014/main" id="{71BBA813-A0ED-4B08-8ED0-E4D841B30970}"/>
              </a:ext>
            </a:extLst>
          </p:cNvPr>
          <p:cNvGrpSpPr/>
          <p:nvPr/>
        </p:nvGrpSpPr>
        <p:grpSpPr>
          <a:xfrm>
            <a:off x="771327" y="2784661"/>
            <a:ext cx="2707037" cy="1273767"/>
            <a:chOff x="751727" y="1515803"/>
            <a:chExt cx="3001299" cy="1412229"/>
          </a:xfrm>
        </p:grpSpPr>
        <p:grpSp>
          <p:nvGrpSpPr>
            <p:cNvPr id="54" name="Grupo 53">
              <a:extLst>
                <a:ext uri="{FF2B5EF4-FFF2-40B4-BE49-F238E27FC236}">
                  <a16:creationId xmlns:a16="http://schemas.microsoft.com/office/drawing/2014/main" id="{06777E35-9D83-4AF5-83F7-4655AF3B292C}"/>
                </a:ext>
              </a:extLst>
            </p:cNvPr>
            <p:cNvGrpSpPr/>
            <p:nvPr/>
          </p:nvGrpSpPr>
          <p:grpSpPr>
            <a:xfrm>
              <a:off x="751727" y="1515803"/>
              <a:ext cx="3001299" cy="1412229"/>
              <a:chOff x="5437596" y="64499"/>
              <a:chExt cx="2613742" cy="1482674"/>
            </a:xfrm>
          </p:grpSpPr>
          <p:sp>
            <p:nvSpPr>
              <p:cNvPr id="58" name="Forma libre: forma 57">
                <a:extLst>
                  <a:ext uri="{FF2B5EF4-FFF2-40B4-BE49-F238E27FC236}">
                    <a16:creationId xmlns:a16="http://schemas.microsoft.com/office/drawing/2014/main" id="{5DCEC5E4-6A82-436E-BB64-18B61087B6E0}"/>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59" name="Forma libre: forma 58">
                <a:extLst>
                  <a:ext uri="{FF2B5EF4-FFF2-40B4-BE49-F238E27FC236}">
                    <a16:creationId xmlns:a16="http://schemas.microsoft.com/office/drawing/2014/main" id="{1BA07C5D-D254-4D35-9408-835B9C820A2D}"/>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dirty="0"/>
              </a:p>
            </p:txBody>
          </p:sp>
        </p:grpSp>
        <p:sp>
          <p:nvSpPr>
            <p:cNvPr id="55" name="Forma libre: forma 54">
              <a:extLst>
                <a:ext uri="{FF2B5EF4-FFF2-40B4-BE49-F238E27FC236}">
                  <a16:creationId xmlns:a16="http://schemas.microsoft.com/office/drawing/2014/main" id="{BC8C15E3-B54D-4975-A5DB-D6EB8C1B40E7}"/>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56" name="Forma libre: forma 55">
              <a:extLst>
                <a:ext uri="{FF2B5EF4-FFF2-40B4-BE49-F238E27FC236}">
                  <a16:creationId xmlns:a16="http://schemas.microsoft.com/office/drawing/2014/main" id="{4744CD14-3AD7-48D5-A8CE-9886857F47F9}"/>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57" name="Forma libre: forma 56">
              <a:extLst>
                <a:ext uri="{FF2B5EF4-FFF2-40B4-BE49-F238E27FC236}">
                  <a16:creationId xmlns:a16="http://schemas.microsoft.com/office/drawing/2014/main" id="{02D32EF8-3BCE-4880-9220-0A27448D8395}"/>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60" name="Google Shape;377;p47">
            <a:extLst>
              <a:ext uri="{FF2B5EF4-FFF2-40B4-BE49-F238E27FC236}">
                <a16:creationId xmlns:a16="http://schemas.microsoft.com/office/drawing/2014/main" id="{98CD5612-0F01-42BA-9C85-E142E6E26F5E}"/>
              </a:ext>
            </a:extLst>
          </p:cNvPr>
          <p:cNvSpPr txBox="1"/>
          <p:nvPr/>
        </p:nvSpPr>
        <p:spPr>
          <a:xfrm flipH="1">
            <a:off x="917273" y="2957727"/>
            <a:ext cx="2500569" cy="625932"/>
          </a:xfrm>
          <a:prstGeom prst="rect">
            <a:avLst/>
          </a:prstGeom>
          <a:noFill/>
          <a:ln>
            <a:noFill/>
          </a:ln>
        </p:spPr>
        <p:txBody>
          <a:bodyPr spcFirstLastPara="1" wrap="square" lIns="91425" tIns="91425" rIns="91425" bIns="91425" anchor="ctr" anchorCtr="0">
            <a:noAutofit/>
          </a:bodyPr>
          <a:lstStyle/>
          <a:p>
            <a:pPr algn="r"/>
            <a:r>
              <a:rPr lang="en-GB" sz="1600" b="1" dirty="0"/>
              <a:t>Regulation Acceptance Testing</a:t>
            </a:r>
          </a:p>
          <a:p>
            <a:pPr lvl="0" algn="r"/>
            <a:endParaRPr lang="es-ES" b="1" dirty="0">
              <a:latin typeface="Antic Slab" pitchFamily="2" charset="0"/>
              <a:ea typeface="Bebas Neue"/>
              <a:cs typeface="Bebas Neue"/>
              <a:sym typeface="Bebas Neue"/>
            </a:endParaRPr>
          </a:p>
        </p:txBody>
      </p:sp>
      <p:sp>
        <p:nvSpPr>
          <p:cNvPr id="61" name="Google Shape;381;p47">
            <a:extLst>
              <a:ext uri="{FF2B5EF4-FFF2-40B4-BE49-F238E27FC236}">
                <a16:creationId xmlns:a16="http://schemas.microsoft.com/office/drawing/2014/main" id="{2A916254-64E1-4867-BBE6-597FFD4A8273}"/>
              </a:ext>
            </a:extLst>
          </p:cNvPr>
          <p:cNvSpPr txBox="1"/>
          <p:nvPr/>
        </p:nvSpPr>
        <p:spPr>
          <a:xfrm flipH="1">
            <a:off x="1017292" y="3329815"/>
            <a:ext cx="2330389" cy="571800"/>
          </a:xfrm>
          <a:prstGeom prst="rect">
            <a:avLst/>
          </a:prstGeom>
          <a:noFill/>
          <a:ln>
            <a:noFill/>
          </a:ln>
        </p:spPr>
        <p:txBody>
          <a:bodyPr spcFirstLastPara="1" wrap="square" lIns="91425" tIns="91425" rIns="91425" bIns="91425" anchor="t" anchorCtr="0">
            <a:noAutofit/>
          </a:bodyPr>
          <a:lstStyle/>
          <a:p>
            <a:pPr lvl="0" algn="r"/>
            <a:r>
              <a:rPr lang="vi-VN" sz="900" dirty="0">
                <a:latin typeface="Montserrat" panose="00000500000000000000" pitchFamily="2" charset="0"/>
                <a:ea typeface="Anaheim"/>
                <a:cs typeface="Anaheim"/>
                <a:sym typeface="Anaheim"/>
              </a:rPr>
              <a:t>kiểm tra xem phần mềm có tuân thủ các quy định hay không</a:t>
            </a:r>
            <a:endParaRPr sz="900" dirty="0">
              <a:latin typeface="Montserrat" panose="00000500000000000000" pitchFamily="2" charset="0"/>
              <a:ea typeface="Anaheim"/>
              <a:cs typeface="Anaheim"/>
              <a:sym typeface="Anaheim"/>
            </a:endParaRPr>
          </a:p>
        </p:txBody>
      </p:sp>
      <p:grpSp>
        <p:nvGrpSpPr>
          <p:cNvPr id="69" name="Grupo 25">
            <a:extLst>
              <a:ext uri="{FF2B5EF4-FFF2-40B4-BE49-F238E27FC236}">
                <a16:creationId xmlns:a16="http://schemas.microsoft.com/office/drawing/2014/main" id="{0735EE3B-ADB5-43DA-A779-2493BF9CD84A}"/>
              </a:ext>
            </a:extLst>
          </p:cNvPr>
          <p:cNvGrpSpPr/>
          <p:nvPr/>
        </p:nvGrpSpPr>
        <p:grpSpPr>
          <a:xfrm>
            <a:off x="3271896" y="4114372"/>
            <a:ext cx="2707037" cy="1029127"/>
            <a:chOff x="751727" y="1515803"/>
            <a:chExt cx="3001299" cy="1412229"/>
          </a:xfrm>
        </p:grpSpPr>
        <p:grpSp>
          <p:nvGrpSpPr>
            <p:cNvPr id="70" name="Grupo 26">
              <a:extLst>
                <a:ext uri="{FF2B5EF4-FFF2-40B4-BE49-F238E27FC236}">
                  <a16:creationId xmlns:a16="http://schemas.microsoft.com/office/drawing/2014/main" id="{1E67FBC7-3E70-4294-9882-37D12D23FECA}"/>
                </a:ext>
              </a:extLst>
            </p:cNvPr>
            <p:cNvGrpSpPr/>
            <p:nvPr/>
          </p:nvGrpSpPr>
          <p:grpSpPr>
            <a:xfrm>
              <a:off x="751727" y="1515803"/>
              <a:ext cx="3001299" cy="1412229"/>
              <a:chOff x="5437596" y="64499"/>
              <a:chExt cx="2613742" cy="1482674"/>
            </a:xfrm>
          </p:grpSpPr>
          <p:sp>
            <p:nvSpPr>
              <p:cNvPr id="74" name="Forma libre: forma 30">
                <a:extLst>
                  <a:ext uri="{FF2B5EF4-FFF2-40B4-BE49-F238E27FC236}">
                    <a16:creationId xmlns:a16="http://schemas.microsoft.com/office/drawing/2014/main" id="{45B7A09A-1DAC-4D2A-ADF6-C7EC4C7C5D57}"/>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75" name="Forma libre: forma 31">
                <a:extLst>
                  <a:ext uri="{FF2B5EF4-FFF2-40B4-BE49-F238E27FC236}">
                    <a16:creationId xmlns:a16="http://schemas.microsoft.com/office/drawing/2014/main" id="{B58B9DB0-02AA-467E-84C2-AFB1B509D16B}"/>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dirty="0"/>
              </a:p>
            </p:txBody>
          </p:sp>
        </p:grpSp>
        <p:sp>
          <p:nvSpPr>
            <p:cNvPr id="71" name="Forma libre: forma 27">
              <a:extLst>
                <a:ext uri="{FF2B5EF4-FFF2-40B4-BE49-F238E27FC236}">
                  <a16:creationId xmlns:a16="http://schemas.microsoft.com/office/drawing/2014/main" id="{CB47AC2C-EBB7-44FE-9275-22A288ECCDBB}"/>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72" name="Forma libre: forma 28">
              <a:extLst>
                <a:ext uri="{FF2B5EF4-FFF2-40B4-BE49-F238E27FC236}">
                  <a16:creationId xmlns:a16="http://schemas.microsoft.com/office/drawing/2014/main" id="{5B3A383F-3024-4636-B172-90C810EAD407}"/>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73" name="Forma libre: forma 29">
              <a:extLst>
                <a:ext uri="{FF2B5EF4-FFF2-40B4-BE49-F238E27FC236}">
                  <a16:creationId xmlns:a16="http://schemas.microsoft.com/office/drawing/2014/main" id="{B0182021-EB26-4994-8454-10D5C395B1B1}"/>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76" name="Google Shape;377;p47">
            <a:extLst>
              <a:ext uri="{FF2B5EF4-FFF2-40B4-BE49-F238E27FC236}">
                <a16:creationId xmlns:a16="http://schemas.microsoft.com/office/drawing/2014/main" id="{A3D1ADD5-378D-44CB-B6AE-DB324E78859E}"/>
              </a:ext>
            </a:extLst>
          </p:cNvPr>
          <p:cNvSpPr txBox="1"/>
          <p:nvPr/>
        </p:nvSpPr>
        <p:spPr>
          <a:xfrm flipH="1">
            <a:off x="3364224" y="4183025"/>
            <a:ext cx="2227891" cy="384900"/>
          </a:xfrm>
          <a:prstGeom prst="rect">
            <a:avLst/>
          </a:prstGeom>
          <a:noFill/>
          <a:ln>
            <a:noFill/>
          </a:ln>
        </p:spPr>
        <p:txBody>
          <a:bodyPr spcFirstLastPara="1" wrap="square" lIns="91425" tIns="91425" rIns="91425" bIns="91425" anchor="ctr" anchorCtr="0">
            <a:noAutofit/>
          </a:bodyPr>
          <a:lstStyle/>
          <a:p>
            <a:pPr lvl="0"/>
            <a:r>
              <a:rPr lang="en-GB" sz="1600" b="1" dirty="0"/>
              <a:t>Black Box Testing</a:t>
            </a:r>
          </a:p>
        </p:txBody>
      </p:sp>
      <p:sp>
        <p:nvSpPr>
          <p:cNvPr id="77" name="Google Shape;381;p47">
            <a:extLst>
              <a:ext uri="{FF2B5EF4-FFF2-40B4-BE49-F238E27FC236}">
                <a16:creationId xmlns:a16="http://schemas.microsoft.com/office/drawing/2014/main" id="{7DFE3316-1387-4197-8F8B-00A48243473E}"/>
              </a:ext>
            </a:extLst>
          </p:cNvPr>
          <p:cNvSpPr txBox="1"/>
          <p:nvPr/>
        </p:nvSpPr>
        <p:spPr>
          <a:xfrm flipH="1">
            <a:off x="3364225" y="4551603"/>
            <a:ext cx="2330389" cy="571800"/>
          </a:xfrm>
          <a:prstGeom prst="rect">
            <a:avLst/>
          </a:prstGeom>
          <a:noFill/>
          <a:ln>
            <a:noFill/>
          </a:ln>
        </p:spPr>
        <p:txBody>
          <a:bodyPr spcFirstLastPara="1" wrap="square" lIns="91425" tIns="91425" rIns="91425" bIns="91425" anchor="t" anchorCtr="0">
            <a:noAutofit/>
          </a:bodyPr>
          <a:lstStyle/>
          <a:p>
            <a:pPr lvl="0"/>
            <a:r>
              <a:rPr lang="vi-VN" sz="1050" dirty="0">
                <a:latin typeface="Montserrat" panose="00000500000000000000" pitchFamily="2" charset="0"/>
                <a:ea typeface="Anaheim"/>
                <a:cs typeface="Anaheim"/>
                <a:sym typeface="Anaheim"/>
              </a:rPr>
              <a:t>là một phần của kiểm tra chấp nhận người dùng</a:t>
            </a:r>
            <a:endParaRPr sz="1050" dirty="0">
              <a:latin typeface="Montserrat" panose="00000500000000000000" pitchFamily="2" charset="0"/>
              <a:ea typeface="Anaheim"/>
              <a:cs typeface="Anaheim"/>
              <a:sym typeface="Anaheim"/>
            </a:endParaRPr>
          </a:p>
        </p:txBody>
      </p:sp>
    </p:spTree>
    <p:extLst>
      <p:ext uri="{BB962C8B-B14F-4D97-AF65-F5344CB8AC3E}">
        <p14:creationId xmlns:p14="http://schemas.microsoft.com/office/powerpoint/2010/main" val="696265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249"/>
                                          </p:stCondLst>
                                        </p:cTn>
                                        <p:tgtEl>
                                          <p:spTgt spid="23"/>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0"/>
                                  </p:stCondLst>
                                  <p:childTnLst>
                                    <p:set>
                                      <p:cBhvr>
                                        <p:cTn id="9" dur="1" fill="hold">
                                          <p:stCondLst>
                                            <p:cond delay="249"/>
                                          </p:stCondLst>
                                        </p:cTn>
                                        <p:tgtEl>
                                          <p:spTgt spid="25"/>
                                        </p:tgtEl>
                                        <p:attrNameLst>
                                          <p:attrName>style.visibility</p:attrName>
                                        </p:attrNameLst>
                                      </p:cBhvr>
                                      <p:to>
                                        <p:strVal val="visible"/>
                                      </p:to>
                                    </p:set>
                                  </p:childTnLst>
                                </p:cTn>
                              </p:par>
                            </p:childTnLst>
                          </p:cTn>
                        </p:par>
                        <p:par>
                          <p:cTn id="10" fill="hold">
                            <p:stCondLst>
                              <p:cond delay="500"/>
                            </p:stCondLst>
                            <p:childTnLst>
                              <p:par>
                                <p:cTn id="11" presetID="8" presetClass="emph" presetSubtype="0" fill="hold" grpId="1" nodeType="afterEffect">
                                  <p:stCondLst>
                                    <p:cond delay="0"/>
                                  </p:stCondLst>
                                  <p:childTnLst>
                                    <p:animRot by="21600000">
                                      <p:cBhvr>
                                        <p:cTn id="12" dur="1250" fill="hold"/>
                                        <p:tgtEl>
                                          <p:spTgt spid="25"/>
                                        </p:tgtEl>
                                        <p:attrNameLst>
                                          <p:attrName>r</p:attrName>
                                        </p:attrNameLst>
                                      </p:cBhvr>
                                    </p:animRot>
                                  </p:childTnLst>
                                </p:cTn>
                              </p:par>
                              <p:par>
                                <p:cTn id="13" presetID="1" presetClass="entr" presetSubtype="0" fill="hold" nodeType="withEffect">
                                  <p:stCondLst>
                                    <p:cond delay="0"/>
                                  </p:stCondLst>
                                  <p:childTnLst>
                                    <p:set>
                                      <p:cBhvr>
                                        <p:cTn id="14" dur="1" fill="hold">
                                          <p:stCondLst>
                                            <p:cond delay="249"/>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249"/>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249"/>
                                          </p:stCondLst>
                                        </p:cTn>
                                        <p:tgtEl>
                                          <p:spTgt spid="52"/>
                                        </p:tgtEl>
                                        <p:attrNameLst>
                                          <p:attrName>style.visibility</p:attrName>
                                        </p:attrNameLst>
                                      </p:cBhvr>
                                      <p:to>
                                        <p:strVal val="visible"/>
                                      </p:to>
                                    </p:set>
                                  </p:childTnLst>
                                </p:cTn>
                              </p:par>
                              <p:par>
                                <p:cTn id="19" presetID="1" presetClass="entr" presetSubtype="0" fill="hold" nodeType="withEffect">
                                  <p:stCondLst>
                                    <p:cond delay="250"/>
                                  </p:stCondLst>
                                  <p:childTnLst>
                                    <p:set>
                                      <p:cBhvr>
                                        <p:cTn id="20" dur="1" fill="hold">
                                          <p:stCondLst>
                                            <p:cond delay="249"/>
                                          </p:stCondLst>
                                        </p:cTn>
                                        <p:tgtEl>
                                          <p:spTgt spid="26"/>
                                        </p:tgtEl>
                                        <p:attrNameLst>
                                          <p:attrName>style.visibility</p:attrName>
                                        </p:attrNameLst>
                                      </p:cBhvr>
                                      <p:to>
                                        <p:strVal val="visible"/>
                                      </p:to>
                                    </p:set>
                                  </p:childTnLst>
                                </p:cTn>
                              </p:par>
                              <p:par>
                                <p:cTn id="21" presetID="1" presetClass="entr" presetSubtype="0" fill="hold" grpId="0" nodeType="withEffect">
                                  <p:stCondLst>
                                    <p:cond delay="250"/>
                                  </p:stCondLst>
                                  <p:childTnLst>
                                    <p:set>
                                      <p:cBhvr>
                                        <p:cTn id="22" dur="1" fill="hold">
                                          <p:stCondLst>
                                            <p:cond delay="249"/>
                                          </p:stCondLst>
                                        </p:cTn>
                                        <p:tgtEl>
                                          <p:spTgt spid="33"/>
                                        </p:tgtEl>
                                        <p:attrNameLst>
                                          <p:attrName>style.visibility</p:attrName>
                                        </p:attrNameLst>
                                      </p:cBhvr>
                                      <p:to>
                                        <p:strVal val="visible"/>
                                      </p:to>
                                    </p:set>
                                  </p:childTnLst>
                                </p:cTn>
                              </p:par>
                              <p:par>
                                <p:cTn id="23" presetID="1" presetClass="entr" presetSubtype="0" fill="hold" grpId="0" nodeType="withEffect">
                                  <p:stCondLst>
                                    <p:cond delay="250"/>
                                  </p:stCondLst>
                                  <p:childTnLst>
                                    <p:set>
                                      <p:cBhvr>
                                        <p:cTn id="24" dur="1" fill="hold">
                                          <p:stCondLst>
                                            <p:cond delay="249"/>
                                          </p:stCondLst>
                                        </p:cTn>
                                        <p:tgtEl>
                                          <p:spTgt spid="34"/>
                                        </p:tgtEl>
                                        <p:attrNameLst>
                                          <p:attrName>style.visibility</p:attrName>
                                        </p:attrNameLst>
                                      </p:cBhvr>
                                      <p:to>
                                        <p:strVal val="visible"/>
                                      </p:to>
                                    </p:set>
                                  </p:childTnLst>
                                </p:cTn>
                              </p:par>
                              <p:par>
                                <p:cTn id="25" presetID="1" presetClass="entr" presetSubtype="0" fill="hold" nodeType="withEffect">
                                  <p:stCondLst>
                                    <p:cond delay="500"/>
                                  </p:stCondLst>
                                  <p:childTnLst>
                                    <p:set>
                                      <p:cBhvr>
                                        <p:cTn id="26" dur="1" fill="hold">
                                          <p:stCondLst>
                                            <p:cond delay="249"/>
                                          </p:stCondLst>
                                        </p:cTn>
                                        <p:tgtEl>
                                          <p:spTgt spid="53"/>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249"/>
                                          </p:stCondLst>
                                        </p:cTn>
                                        <p:tgtEl>
                                          <p:spTgt spid="60"/>
                                        </p:tgtEl>
                                        <p:attrNameLst>
                                          <p:attrName>style.visibility</p:attrName>
                                        </p:attrNameLst>
                                      </p:cBhvr>
                                      <p:to>
                                        <p:strVal val="visible"/>
                                      </p:to>
                                    </p:set>
                                  </p:childTnLst>
                                </p:cTn>
                              </p:par>
                              <p:par>
                                <p:cTn id="29" presetID="1" presetClass="entr" presetSubtype="0" fill="hold" grpId="0" nodeType="withEffect">
                                  <p:stCondLst>
                                    <p:cond delay="500"/>
                                  </p:stCondLst>
                                  <p:childTnLst>
                                    <p:set>
                                      <p:cBhvr>
                                        <p:cTn id="30" dur="1" fill="hold">
                                          <p:stCondLst>
                                            <p:cond delay="249"/>
                                          </p:stCondLst>
                                        </p:cTn>
                                        <p:tgtEl>
                                          <p:spTgt spid="61"/>
                                        </p:tgtEl>
                                        <p:attrNameLst>
                                          <p:attrName>style.visibility</p:attrName>
                                        </p:attrNameLst>
                                      </p:cBhvr>
                                      <p:to>
                                        <p:strVal val="visible"/>
                                      </p:to>
                                    </p:set>
                                  </p:childTnLst>
                                </p:cTn>
                              </p:par>
                              <p:par>
                                <p:cTn id="31" presetID="1" presetClass="entr" presetSubtype="0" fill="hold" nodeType="withEffect">
                                  <p:stCondLst>
                                    <p:cond delay="750"/>
                                  </p:stCondLst>
                                  <p:childTnLst>
                                    <p:set>
                                      <p:cBhvr>
                                        <p:cTn id="32" dur="1" fill="hold">
                                          <p:stCondLst>
                                            <p:cond delay="249"/>
                                          </p:stCondLst>
                                        </p:cTn>
                                        <p:tgtEl>
                                          <p:spTgt spid="35"/>
                                        </p:tgtEl>
                                        <p:attrNameLst>
                                          <p:attrName>style.visibility</p:attrName>
                                        </p:attrNameLst>
                                      </p:cBhvr>
                                      <p:to>
                                        <p:strVal val="visible"/>
                                      </p:to>
                                    </p:set>
                                  </p:childTnLst>
                                </p:cTn>
                              </p:par>
                              <p:par>
                                <p:cTn id="33" presetID="1" presetClass="entr" presetSubtype="0" fill="hold" grpId="0" nodeType="withEffect">
                                  <p:stCondLst>
                                    <p:cond delay="750"/>
                                  </p:stCondLst>
                                  <p:childTnLst>
                                    <p:set>
                                      <p:cBhvr>
                                        <p:cTn id="34" dur="1" fill="hold">
                                          <p:stCondLst>
                                            <p:cond delay="249"/>
                                          </p:stCondLst>
                                        </p:cTn>
                                        <p:tgtEl>
                                          <p:spTgt spid="42"/>
                                        </p:tgtEl>
                                        <p:attrNameLst>
                                          <p:attrName>style.visibility</p:attrName>
                                        </p:attrNameLst>
                                      </p:cBhvr>
                                      <p:to>
                                        <p:strVal val="visible"/>
                                      </p:to>
                                    </p:set>
                                  </p:childTnLst>
                                </p:cTn>
                              </p:par>
                              <p:par>
                                <p:cTn id="35" presetID="1" presetClass="entr" presetSubtype="0" fill="hold" grpId="0" nodeType="withEffect">
                                  <p:stCondLst>
                                    <p:cond delay="750"/>
                                  </p:stCondLst>
                                  <p:childTnLst>
                                    <p:set>
                                      <p:cBhvr>
                                        <p:cTn id="36" dur="1" fill="hold">
                                          <p:stCondLst>
                                            <p:cond delay="249"/>
                                          </p:stCondLst>
                                        </p:cTn>
                                        <p:tgtEl>
                                          <p:spTgt spid="43"/>
                                        </p:tgtEl>
                                        <p:attrNameLst>
                                          <p:attrName>style.visibility</p:attrName>
                                        </p:attrNameLst>
                                      </p:cBhvr>
                                      <p:to>
                                        <p:strVal val="visible"/>
                                      </p:to>
                                    </p:set>
                                  </p:childTnLst>
                                </p:cTn>
                              </p:par>
                              <p:par>
                                <p:cTn id="37" presetID="1" presetClass="entr" presetSubtype="0" fill="hold" nodeType="withEffect">
                                  <p:stCondLst>
                                    <p:cond delay="250"/>
                                  </p:stCondLst>
                                  <p:childTnLst>
                                    <p:set>
                                      <p:cBhvr>
                                        <p:cTn id="38" dur="1" fill="hold">
                                          <p:stCondLst>
                                            <p:cond delay="249"/>
                                          </p:stCondLst>
                                        </p:cTn>
                                        <p:tgtEl>
                                          <p:spTgt spid="69"/>
                                        </p:tgtEl>
                                        <p:attrNameLst>
                                          <p:attrName>style.visibility</p:attrName>
                                        </p:attrNameLst>
                                      </p:cBhvr>
                                      <p:to>
                                        <p:strVal val="visible"/>
                                      </p:to>
                                    </p:set>
                                  </p:childTnLst>
                                </p:cTn>
                              </p:par>
                              <p:par>
                                <p:cTn id="39" presetID="1" presetClass="entr" presetSubtype="0" fill="hold" grpId="0" nodeType="withEffect">
                                  <p:stCondLst>
                                    <p:cond delay="250"/>
                                  </p:stCondLst>
                                  <p:childTnLst>
                                    <p:set>
                                      <p:cBhvr>
                                        <p:cTn id="40" dur="1" fill="hold">
                                          <p:stCondLst>
                                            <p:cond delay="249"/>
                                          </p:stCondLst>
                                        </p:cTn>
                                        <p:tgtEl>
                                          <p:spTgt spid="76"/>
                                        </p:tgtEl>
                                        <p:attrNameLst>
                                          <p:attrName>style.visibility</p:attrName>
                                        </p:attrNameLst>
                                      </p:cBhvr>
                                      <p:to>
                                        <p:strVal val="visible"/>
                                      </p:to>
                                    </p:set>
                                  </p:childTnLst>
                                </p:cTn>
                              </p:par>
                              <p:par>
                                <p:cTn id="41" presetID="1" presetClass="entr" presetSubtype="0" fill="hold" grpId="0" nodeType="withEffect">
                                  <p:stCondLst>
                                    <p:cond delay="250"/>
                                  </p:stCondLst>
                                  <p:childTnLst>
                                    <p:set>
                                      <p:cBhvr>
                                        <p:cTn id="42" dur="1" fill="hold">
                                          <p:stCondLst>
                                            <p:cond delay="249"/>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3" grpId="0" animBg="1"/>
      <p:bldP spid="33" grpId="0"/>
      <p:bldP spid="34" grpId="0"/>
      <p:bldP spid="42" grpId="0"/>
      <p:bldP spid="43" grpId="0"/>
      <p:bldP spid="51" grpId="0"/>
      <p:bldP spid="52" grpId="0"/>
      <p:bldP spid="60" grpId="0"/>
      <p:bldP spid="61" grpId="0"/>
      <p:bldP spid="76" grpId="0"/>
      <p:bldP spid="7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628650" y="273844"/>
            <a:ext cx="7886700" cy="994172"/>
          </a:xfrm>
        </p:spPr>
        <p:txBody>
          <a:bodyPr>
            <a:normAutofit/>
          </a:bodyPr>
          <a:lstStyle/>
          <a:p>
            <a:r>
              <a:rPr lang="en-GB" dirty="0" err="1"/>
              <a:t>Ví</a:t>
            </a:r>
            <a:r>
              <a:rPr lang="en-GB" dirty="0"/>
              <a:t> </a:t>
            </a:r>
            <a:r>
              <a:rPr lang="en-GB" dirty="0" err="1"/>
              <a:t>dụ</a:t>
            </a:r>
            <a:r>
              <a:rPr lang="en-GB" dirty="0"/>
              <a:t> </a:t>
            </a:r>
          </a:p>
        </p:txBody>
      </p:sp>
      <p:sp>
        <p:nvSpPr>
          <p:cNvPr id="5" name="TextBox 4">
            <a:extLst>
              <a:ext uri="{FF2B5EF4-FFF2-40B4-BE49-F238E27FC236}">
                <a16:creationId xmlns:a16="http://schemas.microsoft.com/office/drawing/2014/main" id="{9755ABB3-EA59-4ADD-B595-CF718993E443}"/>
              </a:ext>
            </a:extLst>
          </p:cNvPr>
          <p:cNvSpPr txBox="1"/>
          <p:nvPr/>
        </p:nvSpPr>
        <p:spPr>
          <a:xfrm>
            <a:off x="551543" y="1014016"/>
            <a:ext cx="4329792" cy="3139321"/>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Facebook ra mắt một tính năng mới, cho phép người dùng Facebook gửi bưu thiếp cho gia đình và bạn bè. Về mặt, kỹ thuật giải pháp làm việc. Tester có thể sử dụng nó, tuy nhiên do thiếu sự quan tâm và nhu cầu sẽ không ai muốn gửi bưu thiếp in. Kiểm tra chức năng sẽ diễn ra tốt, kiểm tra khả năng sử dụng cũng sẽ tốt, nhưng kiểm tra chấp nhận người dùng có thể sẽ thất bại vì người dùng Facebook không có nhu cầu gửi bưu thiếp trong Facebook.</a:t>
            </a:r>
            <a:endParaRPr lang="en-GB" dirty="0">
              <a:latin typeface="Times New Roman" panose="02020603050405020304" pitchFamily="18" charset="0"/>
              <a:cs typeface="Times New Roman" panose="02020603050405020304" pitchFamily="18" charset="0"/>
            </a:endParaRPr>
          </a:p>
        </p:txBody>
      </p:sp>
      <p:pic>
        <p:nvPicPr>
          <p:cNvPr id="8196" name="Picture 4" descr="Facebook, opacité, cynisme et obsession du profit">
            <a:extLst>
              <a:ext uri="{FF2B5EF4-FFF2-40B4-BE49-F238E27FC236}">
                <a16:creationId xmlns:a16="http://schemas.microsoft.com/office/drawing/2014/main" id="{AA896E52-90F9-4330-ABB9-C2CD79937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21" y="1014016"/>
            <a:ext cx="3809078" cy="2404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174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5852D6-A72B-4156-AF23-4EF48A92F51D}"/>
              </a:ext>
            </a:extLst>
          </p:cNvPr>
          <p:cNvSpPr>
            <a:spLocks noGrp="1"/>
          </p:cNvSpPr>
          <p:nvPr>
            <p:ph type="title"/>
          </p:nvPr>
        </p:nvSpPr>
        <p:spPr/>
        <p:txBody>
          <a:bodyPr/>
          <a:lstStyle/>
          <a:p>
            <a:r>
              <a:rPr lang="es-ES"/>
              <a:t>THANKS!</a:t>
            </a:r>
            <a:endParaRPr lang="en-US" dirty="0"/>
          </a:p>
        </p:txBody>
      </p:sp>
      <p:sp>
        <p:nvSpPr>
          <p:cNvPr id="6" name="Text Placeholder 5">
            <a:extLst>
              <a:ext uri="{FF2B5EF4-FFF2-40B4-BE49-F238E27FC236}">
                <a16:creationId xmlns:a16="http://schemas.microsoft.com/office/drawing/2014/main" id="{6F57C05E-251A-466A-9E8F-A461251576CC}"/>
              </a:ext>
            </a:extLst>
          </p:cNvPr>
          <p:cNvSpPr>
            <a:spLocks noGrp="1"/>
          </p:cNvSpPr>
          <p:nvPr>
            <p:ph type="body" sz="half" idx="2"/>
          </p:nvPr>
        </p:nvSpPr>
        <p:spPr/>
        <p:txBody>
          <a:bodyPr tIns="0" bIns="0" anchor="ctr">
            <a:noAutofit/>
          </a:bodyPr>
          <a:lstStyle/>
          <a:p>
            <a:pPr>
              <a:spcBef>
                <a:spcPts val="0"/>
              </a:spcBef>
            </a:pPr>
            <a:r>
              <a:rPr lang="en-US" b="1"/>
              <a:t>Do you have any questions?</a:t>
            </a:r>
          </a:p>
          <a:p>
            <a:pPr>
              <a:spcBef>
                <a:spcPts val="0"/>
              </a:spcBef>
            </a:pPr>
            <a:r>
              <a:rPr lang="en-US"/>
              <a:t>addyouremail@freepik.com </a:t>
            </a:r>
          </a:p>
          <a:p>
            <a:pPr>
              <a:spcBef>
                <a:spcPts val="0"/>
              </a:spcBef>
            </a:pPr>
            <a:r>
              <a:rPr lang="en-US"/>
              <a:t>+91  620 421 838 </a:t>
            </a:r>
          </a:p>
          <a:p>
            <a:pPr>
              <a:spcBef>
                <a:spcPts val="0"/>
              </a:spcBef>
            </a:pPr>
            <a:r>
              <a:rPr lang="en-US"/>
              <a:t>yourcompany.com</a:t>
            </a:r>
            <a:endParaRPr lang="en-US" dirty="0"/>
          </a:p>
        </p:txBody>
      </p:sp>
      <p:sp>
        <p:nvSpPr>
          <p:cNvPr id="7" name="Google Shape;549;p53">
            <a:extLst>
              <a:ext uri="{FF2B5EF4-FFF2-40B4-BE49-F238E27FC236}">
                <a16:creationId xmlns:a16="http://schemas.microsoft.com/office/drawing/2014/main" id="{CA848B6E-0E45-4285-8030-D7BDE60566D3}"/>
              </a:ext>
            </a:extLst>
          </p:cNvPr>
          <p:cNvSpPr txBox="1"/>
          <p:nvPr/>
        </p:nvSpPr>
        <p:spPr>
          <a:xfrm>
            <a:off x="3072000" y="4278343"/>
            <a:ext cx="3000000" cy="434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dirty="0">
                <a:ea typeface="Anaheim"/>
                <a:cs typeface="Anaheim"/>
                <a:sym typeface="Anaheim"/>
              </a:rPr>
              <a:t>Please keep this slide for attribution</a:t>
            </a:r>
            <a:endParaRPr sz="1200" dirty="0">
              <a:ea typeface="Anaheim"/>
              <a:cs typeface="Anaheim"/>
              <a:sym typeface="Anaheim"/>
            </a:endParaRPr>
          </a:p>
        </p:txBody>
      </p:sp>
      <p:grpSp>
        <p:nvGrpSpPr>
          <p:cNvPr id="28" name="Google Shape;15441;p20">
            <a:extLst>
              <a:ext uri="{FF2B5EF4-FFF2-40B4-BE49-F238E27FC236}">
                <a16:creationId xmlns:a16="http://schemas.microsoft.com/office/drawing/2014/main" id="{6BC57AFD-5DE2-47D5-AF4E-7B26541EC6F0}"/>
              </a:ext>
            </a:extLst>
          </p:cNvPr>
          <p:cNvGrpSpPr/>
          <p:nvPr/>
        </p:nvGrpSpPr>
        <p:grpSpPr>
          <a:xfrm>
            <a:off x="3297174" y="3001406"/>
            <a:ext cx="512256" cy="482495"/>
            <a:chOff x="2870687" y="3796508"/>
            <a:chExt cx="375421" cy="353610"/>
          </a:xfrm>
        </p:grpSpPr>
        <p:sp>
          <p:nvSpPr>
            <p:cNvPr id="29" name="Google Shape;15442;p20">
              <a:extLst>
                <a:ext uri="{FF2B5EF4-FFF2-40B4-BE49-F238E27FC236}">
                  <a16:creationId xmlns:a16="http://schemas.microsoft.com/office/drawing/2014/main" id="{DD63438D-2B6C-4F41-8493-4444007F1DB8}"/>
                </a:ext>
              </a:extLst>
            </p:cNvPr>
            <p:cNvSpPr/>
            <p:nvPr/>
          </p:nvSpPr>
          <p:spPr>
            <a:xfrm>
              <a:off x="2884169" y="3802104"/>
              <a:ext cx="342522" cy="342418"/>
            </a:xfrm>
            <a:custGeom>
              <a:avLst/>
              <a:gdLst/>
              <a:ahLst/>
              <a:cxnLst/>
              <a:rect l="l" t="t" r="r" b="b"/>
              <a:pathLst>
                <a:path w="13160" h="13156" extrusionOk="0">
                  <a:moveTo>
                    <a:pt x="6580" y="1"/>
                  </a:moveTo>
                  <a:cubicBezTo>
                    <a:pt x="2949" y="1"/>
                    <a:pt x="0" y="2945"/>
                    <a:pt x="0" y="6580"/>
                  </a:cubicBezTo>
                  <a:cubicBezTo>
                    <a:pt x="0" y="10211"/>
                    <a:pt x="2949" y="13156"/>
                    <a:pt x="6580" y="13156"/>
                  </a:cubicBezTo>
                  <a:cubicBezTo>
                    <a:pt x="10214" y="13156"/>
                    <a:pt x="13159" y="10211"/>
                    <a:pt x="13159" y="6580"/>
                  </a:cubicBezTo>
                  <a:cubicBezTo>
                    <a:pt x="13159" y="2945"/>
                    <a:pt x="10214" y="1"/>
                    <a:pt x="658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0" name="Google Shape;15443;p20">
              <a:extLst>
                <a:ext uri="{FF2B5EF4-FFF2-40B4-BE49-F238E27FC236}">
                  <a16:creationId xmlns:a16="http://schemas.microsoft.com/office/drawing/2014/main" id="{40557AC7-5600-4538-A469-951CF02D69F3}"/>
                </a:ext>
              </a:extLst>
            </p:cNvPr>
            <p:cNvSpPr/>
            <p:nvPr/>
          </p:nvSpPr>
          <p:spPr>
            <a:xfrm>
              <a:off x="3033072" y="3802104"/>
              <a:ext cx="199657" cy="342522"/>
            </a:xfrm>
            <a:custGeom>
              <a:avLst/>
              <a:gdLst/>
              <a:ahLst/>
              <a:cxnLst/>
              <a:rect l="l" t="t" r="r" b="b"/>
              <a:pathLst>
                <a:path w="7671" h="13160" extrusionOk="0">
                  <a:moveTo>
                    <a:pt x="859" y="1"/>
                  </a:moveTo>
                  <a:cubicBezTo>
                    <a:pt x="574" y="1"/>
                    <a:pt x="285" y="18"/>
                    <a:pt x="0" y="57"/>
                  </a:cubicBezTo>
                  <a:cubicBezTo>
                    <a:pt x="3276" y="486"/>
                    <a:pt x="5721" y="3276"/>
                    <a:pt x="5721" y="6580"/>
                  </a:cubicBezTo>
                  <a:cubicBezTo>
                    <a:pt x="5721" y="9880"/>
                    <a:pt x="3276" y="12670"/>
                    <a:pt x="0" y="13103"/>
                  </a:cubicBezTo>
                  <a:cubicBezTo>
                    <a:pt x="290" y="13141"/>
                    <a:pt x="578" y="13160"/>
                    <a:pt x="863" y="13160"/>
                  </a:cubicBezTo>
                  <a:cubicBezTo>
                    <a:pt x="4274" y="13160"/>
                    <a:pt x="7190" y="10510"/>
                    <a:pt x="7421" y="7009"/>
                  </a:cubicBezTo>
                  <a:cubicBezTo>
                    <a:pt x="7670" y="3216"/>
                    <a:pt x="4659" y="4"/>
                    <a:pt x="85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Google Shape;15444;p20">
              <a:extLst>
                <a:ext uri="{FF2B5EF4-FFF2-40B4-BE49-F238E27FC236}">
                  <a16:creationId xmlns:a16="http://schemas.microsoft.com/office/drawing/2014/main" id="{68903A0E-530F-4984-81BF-6734F01B5179}"/>
                </a:ext>
              </a:extLst>
            </p:cNvPr>
            <p:cNvSpPr/>
            <p:nvPr/>
          </p:nvSpPr>
          <p:spPr>
            <a:xfrm>
              <a:off x="2943772" y="3876569"/>
              <a:ext cx="186123" cy="267953"/>
            </a:xfrm>
            <a:custGeom>
              <a:avLst/>
              <a:gdLst/>
              <a:ahLst/>
              <a:cxnLst/>
              <a:rect l="l" t="t" r="r" b="b"/>
              <a:pathLst>
                <a:path w="7151" h="10295" extrusionOk="0">
                  <a:moveTo>
                    <a:pt x="6007" y="0"/>
                  </a:moveTo>
                  <a:cubicBezTo>
                    <a:pt x="3952" y="0"/>
                    <a:pt x="2003" y="1664"/>
                    <a:pt x="2003" y="3719"/>
                  </a:cubicBezTo>
                  <a:lnTo>
                    <a:pt x="2003" y="4008"/>
                  </a:lnTo>
                  <a:lnTo>
                    <a:pt x="1" y="4008"/>
                  </a:lnTo>
                  <a:lnTo>
                    <a:pt x="1" y="6010"/>
                  </a:lnTo>
                  <a:lnTo>
                    <a:pt x="2003" y="6010"/>
                  </a:lnTo>
                  <a:lnTo>
                    <a:pt x="2003" y="9894"/>
                  </a:lnTo>
                  <a:cubicBezTo>
                    <a:pt x="2643" y="10133"/>
                    <a:pt x="3318" y="10267"/>
                    <a:pt x="4005" y="10295"/>
                  </a:cubicBezTo>
                  <a:lnTo>
                    <a:pt x="4005" y="6010"/>
                  </a:lnTo>
                  <a:lnTo>
                    <a:pt x="7150" y="6010"/>
                  </a:lnTo>
                  <a:lnTo>
                    <a:pt x="7150" y="4008"/>
                  </a:lnTo>
                  <a:lnTo>
                    <a:pt x="4005" y="4008"/>
                  </a:lnTo>
                  <a:lnTo>
                    <a:pt x="4005" y="3719"/>
                  </a:lnTo>
                  <a:cubicBezTo>
                    <a:pt x="4005" y="2614"/>
                    <a:pt x="4898" y="2006"/>
                    <a:pt x="6007" y="2006"/>
                  </a:cubicBezTo>
                  <a:lnTo>
                    <a:pt x="7150" y="2006"/>
                  </a:lnTo>
                  <a:lnTo>
                    <a:pt x="7150" y="0"/>
                  </a:lnTo>
                  <a:close/>
                </a:path>
              </a:pathLst>
            </a:custGeom>
            <a:solidFill>
              <a:srgbClr val="FEFEF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2" name="Google Shape;15445;p20">
              <a:extLst>
                <a:ext uri="{FF2B5EF4-FFF2-40B4-BE49-F238E27FC236}">
                  <a16:creationId xmlns:a16="http://schemas.microsoft.com/office/drawing/2014/main" id="{328D5B63-1660-41E8-94B7-657B51E3FBF8}"/>
                </a:ext>
              </a:extLst>
            </p:cNvPr>
            <p:cNvSpPr/>
            <p:nvPr/>
          </p:nvSpPr>
          <p:spPr>
            <a:xfrm>
              <a:off x="2870687" y="3796508"/>
              <a:ext cx="375421" cy="353610"/>
            </a:xfrm>
            <a:custGeom>
              <a:avLst/>
              <a:gdLst/>
              <a:ahLst/>
              <a:cxnLst/>
              <a:rect l="l" t="t" r="r" b="b"/>
              <a:pathLst>
                <a:path w="14424" h="13586" extrusionOk="0">
                  <a:moveTo>
                    <a:pt x="7101" y="0"/>
                  </a:moveTo>
                  <a:cubicBezTo>
                    <a:pt x="6858" y="0"/>
                    <a:pt x="6614" y="13"/>
                    <a:pt x="6369" y="40"/>
                  </a:cubicBezTo>
                  <a:cubicBezTo>
                    <a:pt x="4325" y="261"/>
                    <a:pt x="2488" y="1394"/>
                    <a:pt x="1380" y="3125"/>
                  </a:cubicBezTo>
                  <a:cubicBezTo>
                    <a:pt x="268" y="4856"/>
                    <a:pt x="1" y="6996"/>
                    <a:pt x="655" y="8948"/>
                  </a:cubicBezTo>
                  <a:cubicBezTo>
                    <a:pt x="1306" y="10898"/>
                    <a:pt x="2809" y="12446"/>
                    <a:pt x="4737" y="13163"/>
                  </a:cubicBezTo>
                  <a:cubicBezTo>
                    <a:pt x="4761" y="13172"/>
                    <a:pt x="4785" y="13176"/>
                    <a:pt x="4810" y="13176"/>
                  </a:cubicBezTo>
                  <a:cubicBezTo>
                    <a:pt x="4875" y="13176"/>
                    <a:pt x="4938" y="13146"/>
                    <a:pt x="4979" y="13090"/>
                  </a:cubicBezTo>
                  <a:cubicBezTo>
                    <a:pt x="5011" y="13051"/>
                    <a:pt x="5025" y="13005"/>
                    <a:pt x="5025" y="12956"/>
                  </a:cubicBezTo>
                  <a:lnTo>
                    <a:pt x="5025" y="9078"/>
                  </a:lnTo>
                  <a:cubicBezTo>
                    <a:pt x="5025" y="8962"/>
                    <a:pt x="4930" y="8864"/>
                    <a:pt x="4811" y="8864"/>
                  </a:cubicBezTo>
                  <a:lnTo>
                    <a:pt x="3023" y="8864"/>
                  </a:lnTo>
                  <a:lnTo>
                    <a:pt x="3023" y="7291"/>
                  </a:lnTo>
                  <a:lnTo>
                    <a:pt x="4811" y="7291"/>
                  </a:lnTo>
                  <a:cubicBezTo>
                    <a:pt x="4927" y="7291"/>
                    <a:pt x="5025" y="7196"/>
                    <a:pt x="5025" y="7076"/>
                  </a:cubicBezTo>
                  <a:lnTo>
                    <a:pt x="5025" y="6791"/>
                  </a:lnTo>
                  <a:cubicBezTo>
                    <a:pt x="5025" y="4923"/>
                    <a:pt x="6795" y="3287"/>
                    <a:pt x="8815" y="3287"/>
                  </a:cubicBezTo>
                  <a:lnTo>
                    <a:pt x="9743" y="3287"/>
                  </a:lnTo>
                  <a:lnTo>
                    <a:pt x="9743" y="4860"/>
                  </a:lnTo>
                  <a:lnTo>
                    <a:pt x="8815" y="4860"/>
                  </a:lnTo>
                  <a:cubicBezTo>
                    <a:pt x="8209" y="4860"/>
                    <a:pt x="7657" y="5036"/>
                    <a:pt x="7263" y="5352"/>
                  </a:cubicBezTo>
                  <a:cubicBezTo>
                    <a:pt x="6827" y="5704"/>
                    <a:pt x="6598" y="6200"/>
                    <a:pt x="6598" y="6791"/>
                  </a:cubicBezTo>
                  <a:lnTo>
                    <a:pt x="6598" y="7076"/>
                  </a:lnTo>
                  <a:cubicBezTo>
                    <a:pt x="6598" y="7196"/>
                    <a:pt x="6693" y="7291"/>
                    <a:pt x="6813" y="7291"/>
                  </a:cubicBezTo>
                  <a:lnTo>
                    <a:pt x="7657" y="7291"/>
                  </a:lnTo>
                  <a:cubicBezTo>
                    <a:pt x="7777" y="7291"/>
                    <a:pt x="7872" y="7196"/>
                    <a:pt x="7872" y="7076"/>
                  </a:cubicBezTo>
                  <a:cubicBezTo>
                    <a:pt x="7872" y="6960"/>
                    <a:pt x="7777" y="6862"/>
                    <a:pt x="7657" y="6862"/>
                  </a:cubicBezTo>
                  <a:lnTo>
                    <a:pt x="7027" y="6862"/>
                  </a:lnTo>
                  <a:lnTo>
                    <a:pt x="7027" y="6791"/>
                  </a:lnTo>
                  <a:cubicBezTo>
                    <a:pt x="7027" y="5683"/>
                    <a:pt x="7988" y="5289"/>
                    <a:pt x="8815" y="5289"/>
                  </a:cubicBezTo>
                  <a:lnTo>
                    <a:pt x="9958" y="5289"/>
                  </a:lnTo>
                  <a:cubicBezTo>
                    <a:pt x="10074" y="5289"/>
                    <a:pt x="10173" y="5194"/>
                    <a:pt x="10173" y="5074"/>
                  </a:cubicBezTo>
                  <a:lnTo>
                    <a:pt x="10173" y="3072"/>
                  </a:lnTo>
                  <a:cubicBezTo>
                    <a:pt x="10173" y="2953"/>
                    <a:pt x="10074" y="2858"/>
                    <a:pt x="9958" y="2858"/>
                  </a:cubicBezTo>
                  <a:lnTo>
                    <a:pt x="8815" y="2858"/>
                  </a:lnTo>
                  <a:cubicBezTo>
                    <a:pt x="7766" y="2858"/>
                    <a:pt x="6704" y="3277"/>
                    <a:pt x="5898" y="4001"/>
                  </a:cubicBezTo>
                  <a:cubicBezTo>
                    <a:pt x="5057" y="4761"/>
                    <a:pt x="4596" y="5750"/>
                    <a:pt x="4596" y="6791"/>
                  </a:cubicBezTo>
                  <a:lnTo>
                    <a:pt x="4596" y="6862"/>
                  </a:lnTo>
                  <a:lnTo>
                    <a:pt x="2809" y="6862"/>
                  </a:lnTo>
                  <a:cubicBezTo>
                    <a:pt x="2689" y="6862"/>
                    <a:pt x="2594" y="6957"/>
                    <a:pt x="2594" y="7076"/>
                  </a:cubicBezTo>
                  <a:lnTo>
                    <a:pt x="2594" y="9078"/>
                  </a:lnTo>
                  <a:cubicBezTo>
                    <a:pt x="2594" y="9198"/>
                    <a:pt x="2689" y="9293"/>
                    <a:pt x="2809" y="9293"/>
                  </a:cubicBezTo>
                  <a:lnTo>
                    <a:pt x="4596" y="9293"/>
                  </a:lnTo>
                  <a:lnTo>
                    <a:pt x="4596" y="12643"/>
                  </a:lnTo>
                  <a:cubicBezTo>
                    <a:pt x="2256" y="11636"/>
                    <a:pt x="740" y="9335"/>
                    <a:pt x="733" y="6791"/>
                  </a:cubicBezTo>
                  <a:cubicBezTo>
                    <a:pt x="733" y="3280"/>
                    <a:pt x="3590" y="427"/>
                    <a:pt x="7098" y="427"/>
                  </a:cubicBezTo>
                  <a:cubicBezTo>
                    <a:pt x="10606" y="427"/>
                    <a:pt x="13459" y="3287"/>
                    <a:pt x="13459" y="6791"/>
                  </a:cubicBezTo>
                  <a:cubicBezTo>
                    <a:pt x="13459" y="10296"/>
                    <a:pt x="10606" y="13153"/>
                    <a:pt x="7098" y="13153"/>
                  </a:cubicBezTo>
                  <a:lnTo>
                    <a:pt x="7024" y="13153"/>
                  </a:lnTo>
                  <a:lnTo>
                    <a:pt x="7024" y="9297"/>
                  </a:lnTo>
                  <a:lnTo>
                    <a:pt x="9958" y="9297"/>
                  </a:lnTo>
                  <a:cubicBezTo>
                    <a:pt x="10074" y="9297"/>
                    <a:pt x="10173" y="9202"/>
                    <a:pt x="10173" y="9082"/>
                  </a:cubicBezTo>
                  <a:lnTo>
                    <a:pt x="10173" y="7080"/>
                  </a:lnTo>
                  <a:cubicBezTo>
                    <a:pt x="10173" y="6960"/>
                    <a:pt x="10074" y="6865"/>
                    <a:pt x="9958" y="6865"/>
                  </a:cubicBezTo>
                  <a:lnTo>
                    <a:pt x="8702" y="6865"/>
                  </a:lnTo>
                  <a:cubicBezTo>
                    <a:pt x="8582" y="6865"/>
                    <a:pt x="8487" y="6960"/>
                    <a:pt x="8487" y="7080"/>
                  </a:cubicBezTo>
                  <a:cubicBezTo>
                    <a:pt x="8487" y="7200"/>
                    <a:pt x="8582" y="7295"/>
                    <a:pt x="8702" y="7295"/>
                  </a:cubicBezTo>
                  <a:lnTo>
                    <a:pt x="9743" y="7295"/>
                  </a:lnTo>
                  <a:lnTo>
                    <a:pt x="9743" y="8867"/>
                  </a:lnTo>
                  <a:lnTo>
                    <a:pt x="6809" y="8867"/>
                  </a:lnTo>
                  <a:cubicBezTo>
                    <a:pt x="6693" y="8867"/>
                    <a:pt x="6594" y="8962"/>
                    <a:pt x="6594" y="9082"/>
                  </a:cubicBezTo>
                  <a:lnTo>
                    <a:pt x="6594" y="13367"/>
                  </a:lnTo>
                  <a:cubicBezTo>
                    <a:pt x="6594" y="13480"/>
                    <a:pt x="6686" y="13575"/>
                    <a:pt x="6802" y="13582"/>
                  </a:cubicBezTo>
                  <a:cubicBezTo>
                    <a:pt x="6908" y="13586"/>
                    <a:pt x="7003" y="13586"/>
                    <a:pt x="7098" y="13586"/>
                  </a:cubicBezTo>
                  <a:cubicBezTo>
                    <a:pt x="9842" y="13586"/>
                    <a:pt x="12319" y="11932"/>
                    <a:pt x="13371" y="9395"/>
                  </a:cubicBezTo>
                  <a:cubicBezTo>
                    <a:pt x="14423" y="6855"/>
                    <a:pt x="13843" y="3935"/>
                    <a:pt x="11900" y="1992"/>
                  </a:cubicBezTo>
                  <a:cubicBezTo>
                    <a:pt x="10621" y="710"/>
                    <a:pt x="8891" y="0"/>
                    <a:pt x="7101"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33" name="Google Shape;15515;p20">
            <a:extLst>
              <a:ext uri="{FF2B5EF4-FFF2-40B4-BE49-F238E27FC236}">
                <a16:creationId xmlns:a16="http://schemas.microsoft.com/office/drawing/2014/main" id="{DAB58EBA-C21C-4DE8-9791-83DD63ADB948}"/>
              </a:ext>
            </a:extLst>
          </p:cNvPr>
          <p:cNvGrpSpPr/>
          <p:nvPr/>
        </p:nvGrpSpPr>
        <p:grpSpPr>
          <a:xfrm>
            <a:off x="4290288" y="3001406"/>
            <a:ext cx="508740" cy="482495"/>
            <a:chOff x="3302118" y="3796534"/>
            <a:chExt cx="372844" cy="353610"/>
          </a:xfrm>
        </p:grpSpPr>
        <p:sp>
          <p:nvSpPr>
            <p:cNvPr id="34" name="Google Shape;15516;p20">
              <a:extLst>
                <a:ext uri="{FF2B5EF4-FFF2-40B4-BE49-F238E27FC236}">
                  <a16:creationId xmlns:a16="http://schemas.microsoft.com/office/drawing/2014/main" id="{3FA8FF48-2AE6-4993-966B-B978B4B092E9}"/>
                </a:ext>
              </a:extLst>
            </p:cNvPr>
            <p:cNvSpPr/>
            <p:nvPr/>
          </p:nvSpPr>
          <p:spPr>
            <a:xfrm>
              <a:off x="3326480" y="3802104"/>
              <a:ext cx="342418" cy="342418"/>
            </a:xfrm>
            <a:custGeom>
              <a:avLst/>
              <a:gdLst/>
              <a:ahLst/>
              <a:cxnLst/>
              <a:rect l="l" t="t" r="r" b="b"/>
              <a:pathLst>
                <a:path w="13156" h="13156" extrusionOk="0">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5" name="Google Shape;15517;p20">
              <a:extLst>
                <a:ext uri="{FF2B5EF4-FFF2-40B4-BE49-F238E27FC236}">
                  <a16:creationId xmlns:a16="http://schemas.microsoft.com/office/drawing/2014/main" id="{D3A24DAE-DAAC-4233-B733-9807D3570388}"/>
                </a:ext>
              </a:extLst>
            </p:cNvPr>
            <p:cNvSpPr/>
            <p:nvPr/>
          </p:nvSpPr>
          <p:spPr>
            <a:xfrm>
              <a:off x="3475384" y="3802104"/>
              <a:ext cx="199579" cy="342522"/>
            </a:xfrm>
            <a:custGeom>
              <a:avLst/>
              <a:gdLst/>
              <a:ahLst/>
              <a:cxnLst/>
              <a:rect l="l" t="t" r="r" b="b"/>
              <a:pathLst>
                <a:path w="7668" h="13160" extrusionOk="0">
                  <a:moveTo>
                    <a:pt x="859" y="1"/>
                  </a:moveTo>
                  <a:cubicBezTo>
                    <a:pt x="570" y="1"/>
                    <a:pt x="282" y="18"/>
                    <a:pt x="0" y="57"/>
                  </a:cubicBezTo>
                  <a:cubicBezTo>
                    <a:pt x="3273" y="486"/>
                    <a:pt x="5721" y="3276"/>
                    <a:pt x="5721" y="6580"/>
                  </a:cubicBezTo>
                  <a:cubicBezTo>
                    <a:pt x="5721" y="9880"/>
                    <a:pt x="3273" y="12670"/>
                    <a:pt x="0" y="13103"/>
                  </a:cubicBezTo>
                  <a:cubicBezTo>
                    <a:pt x="291" y="13141"/>
                    <a:pt x="579" y="13160"/>
                    <a:pt x="863" y="13160"/>
                  </a:cubicBezTo>
                  <a:cubicBezTo>
                    <a:pt x="4274" y="13160"/>
                    <a:pt x="7190" y="10510"/>
                    <a:pt x="7417" y="7009"/>
                  </a:cubicBezTo>
                  <a:cubicBezTo>
                    <a:pt x="7667" y="3216"/>
                    <a:pt x="4659" y="4"/>
                    <a:pt x="85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6" name="Google Shape;15518;p20">
              <a:extLst>
                <a:ext uri="{FF2B5EF4-FFF2-40B4-BE49-F238E27FC236}">
                  <a16:creationId xmlns:a16="http://schemas.microsoft.com/office/drawing/2014/main" id="{BA0490F6-E414-4B54-920B-38F00622C11D}"/>
                </a:ext>
              </a:extLst>
            </p:cNvPr>
            <p:cNvSpPr/>
            <p:nvPr/>
          </p:nvSpPr>
          <p:spPr>
            <a:xfrm>
              <a:off x="3387931" y="3863555"/>
              <a:ext cx="219620" cy="219620"/>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Google Shape;15519;p20">
              <a:extLst>
                <a:ext uri="{FF2B5EF4-FFF2-40B4-BE49-F238E27FC236}">
                  <a16:creationId xmlns:a16="http://schemas.microsoft.com/office/drawing/2014/main" id="{9273DB13-5CCB-412A-8F0A-11D0DAAC27C1}"/>
                </a:ext>
              </a:extLst>
            </p:cNvPr>
            <p:cNvSpPr/>
            <p:nvPr/>
          </p:nvSpPr>
          <p:spPr>
            <a:xfrm>
              <a:off x="3542326" y="3891378"/>
              <a:ext cx="29775" cy="2988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8" name="Google Shape;15520;p20">
              <a:extLst>
                <a:ext uri="{FF2B5EF4-FFF2-40B4-BE49-F238E27FC236}">
                  <a16:creationId xmlns:a16="http://schemas.microsoft.com/office/drawing/2014/main" id="{97EB86F4-4F58-4E43-A985-1FB50BC8EF23}"/>
                </a:ext>
              </a:extLst>
            </p:cNvPr>
            <p:cNvSpPr/>
            <p:nvPr/>
          </p:nvSpPr>
          <p:spPr>
            <a:xfrm>
              <a:off x="3302118" y="3796534"/>
              <a:ext cx="372558" cy="353610"/>
            </a:xfrm>
            <a:custGeom>
              <a:avLst/>
              <a:gdLst/>
              <a:ahLst/>
              <a:cxnLst/>
              <a:rect l="l" t="t" r="r" b="b"/>
              <a:pathLst>
                <a:path w="14314" h="13586" extrusionOk="0">
                  <a:moveTo>
                    <a:pt x="7516" y="429"/>
                  </a:moveTo>
                  <a:cubicBezTo>
                    <a:pt x="11024" y="429"/>
                    <a:pt x="13877" y="3283"/>
                    <a:pt x="13877" y="6794"/>
                  </a:cubicBezTo>
                  <a:cubicBezTo>
                    <a:pt x="13877" y="10302"/>
                    <a:pt x="11024" y="13155"/>
                    <a:pt x="7516" y="13155"/>
                  </a:cubicBezTo>
                  <a:cubicBezTo>
                    <a:pt x="4004" y="13155"/>
                    <a:pt x="1151" y="10302"/>
                    <a:pt x="1151" y="6794"/>
                  </a:cubicBezTo>
                  <a:cubicBezTo>
                    <a:pt x="1151" y="3283"/>
                    <a:pt x="4004" y="429"/>
                    <a:pt x="7516" y="429"/>
                  </a:cubicBezTo>
                  <a:close/>
                  <a:moveTo>
                    <a:pt x="7514" y="1"/>
                  </a:moveTo>
                  <a:cubicBezTo>
                    <a:pt x="6207" y="1"/>
                    <a:pt x="4892" y="377"/>
                    <a:pt x="3741" y="1147"/>
                  </a:cubicBezTo>
                  <a:cubicBezTo>
                    <a:pt x="1045" y="2945"/>
                    <a:pt x="0" y="6400"/>
                    <a:pt x="1239" y="9391"/>
                  </a:cubicBezTo>
                  <a:cubicBezTo>
                    <a:pt x="2307" y="11966"/>
                    <a:pt x="4809" y="13586"/>
                    <a:pt x="7510" y="13586"/>
                  </a:cubicBezTo>
                  <a:cubicBezTo>
                    <a:pt x="7950" y="13586"/>
                    <a:pt x="8394" y="13543"/>
                    <a:pt x="8839" y="13454"/>
                  </a:cubicBezTo>
                  <a:cubicBezTo>
                    <a:pt x="12020" y="12825"/>
                    <a:pt x="14307" y="10035"/>
                    <a:pt x="14307" y="6794"/>
                  </a:cubicBezTo>
                  <a:cubicBezTo>
                    <a:pt x="14314" y="4989"/>
                    <a:pt x="13596" y="3261"/>
                    <a:pt x="12319" y="1991"/>
                  </a:cubicBezTo>
                  <a:cubicBezTo>
                    <a:pt x="11005" y="677"/>
                    <a:pt x="9266" y="1"/>
                    <a:pt x="7514"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Google Shape;15521;p20">
              <a:extLst>
                <a:ext uri="{FF2B5EF4-FFF2-40B4-BE49-F238E27FC236}">
                  <a16:creationId xmlns:a16="http://schemas.microsoft.com/office/drawing/2014/main" id="{3AC11A82-9BE7-4EC2-A751-A620953E9303}"/>
                </a:ext>
              </a:extLst>
            </p:cNvPr>
            <p:cNvSpPr/>
            <p:nvPr/>
          </p:nvSpPr>
          <p:spPr>
            <a:xfrm>
              <a:off x="3387931" y="3863555"/>
              <a:ext cx="219620" cy="219620"/>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Google Shape;15522;p20">
              <a:extLst>
                <a:ext uri="{FF2B5EF4-FFF2-40B4-BE49-F238E27FC236}">
                  <a16:creationId xmlns:a16="http://schemas.microsoft.com/office/drawing/2014/main" id="{CB85A65D-87FE-4FA0-8F5D-DBD7D9EA812B}"/>
                </a:ext>
              </a:extLst>
            </p:cNvPr>
            <p:cNvSpPr/>
            <p:nvPr/>
          </p:nvSpPr>
          <p:spPr>
            <a:xfrm>
              <a:off x="3434546" y="3915506"/>
              <a:ext cx="127665" cy="115562"/>
            </a:xfrm>
            <a:custGeom>
              <a:avLst/>
              <a:gdLst/>
              <a:ahLst/>
              <a:cxnLst/>
              <a:rect l="l" t="t" r="r" b="b"/>
              <a:pathLst>
                <a:path w="4905" h="4440" extrusionOk="0">
                  <a:moveTo>
                    <a:pt x="2426" y="0"/>
                  </a:moveTo>
                  <a:cubicBezTo>
                    <a:pt x="1830" y="0"/>
                    <a:pt x="1238" y="240"/>
                    <a:pt x="802" y="703"/>
                  </a:cubicBezTo>
                  <a:cubicBezTo>
                    <a:pt x="42" y="1516"/>
                    <a:pt x="0" y="2768"/>
                    <a:pt x="707" y="3627"/>
                  </a:cubicBezTo>
                  <a:cubicBezTo>
                    <a:pt x="1143" y="4158"/>
                    <a:pt x="1780" y="4440"/>
                    <a:pt x="2426" y="4440"/>
                  </a:cubicBezTo>
                  <a:cubicBezTo>
                    <a:pt x="2828" y="4440"/>
                    <a:pt x="3233" y="4331"/>
                    <a:pt x="3596" y="4105"/>
                  </a:cubicBezTo>
                  <a:cubicBezTo>
                    <a:pt x="3712" y="4032"/>
                    <a:pt x="3730" y="3870"/>
                    <a:pt x="3635" y="3775"/>
                  </a:cubicBezTo>
                  <a:lnTo>
                    <a:pt x="3631" y="3771"/>
                  </a:lnTo>
                  <a:cubicBezTo>
                    <a:pt x="3590" y="3730"/>
                    <a:pt x="3536" y="3708"/>
                    <a:pt x="3481" y="3708"/>
                  </a:cubicBezTo>
                  <a:cubicBezTo>
                    <a:pt x="3442" y="3708"/>
                    <a:pt x="3403" y="3719"/>
                    <a:pt x="3367" y="3743"/>
                  </a:cubicBezTo>
                  <a:cubicBezTo>
                    <a:pt x="3084" y="3916"/>
                    <a:pt x="2756" y="4010"/>
                    <a:pt x="2425" y="4010"/>
                  </a:cubicBezTo>
                  <a:cubicBezTo>
                    <a:pt x="2419" y="4010"/>
                    <a:pt x="2413" y="4010"/>
                    <a:pt x="2407" y="4010"/>
                  </a:cubicBezTo>
                  <a:cubicBezTo>
                    <a:pt x="1605" y="4003"/>
                    <a:pt x="904" y="3462"/>
                    <a:pt x="697" y="2687"/>
                  </a:cubicBezTo>
                  <a:cubicBezTo>
                    <a:pt x="489" y="1913"/>
                    <a:pt x="820" y="1094"/>
                    <a:pt x="1510" y="682"/>
                  </a:cubicBezTo>
                  <a:cubicBezTo>
                    <a:pt x="1793" y="514"/>
                    <a:pt x="2109" y="432"/>
                    <a:pt x="2422" y="432"/>
                  </a:cubicBezTo>
                  <a:cubicBezTo>
                    <a:pt x="2871" y="432"/>
                    <a:pt x="3316" y="600"/>
                    <a:pt x="3659" y="925"/>
                  </a:cubicBezTo>
                  <a:cubicBezTo>
                    <a:pt x="4240" y="1477"/>
                    <a:pt x="4381" y="2350"/>
                    <a:pt x="4008" y="3057"/>
                  </a:cubicBezTo>
                  <a:cubicBezTo>
                    <a:pt x="3962" y="3141"/>
                    <a:pt x="3976" y="3243"/>
                    <a:pt x="4043" y="3310"/>
                  </a:cubicBezTo>
                  <a:lnTo>
                    <a:pt x="4046" y="3314"/>
                  </a:lnTo>
                  <a:cubicBezTo>
                    <a:pt x="4087" y="3355"/>
                    <a:pt x="4141" y="3375"/>
                    <a:pt x="4194" y="3375"/>
                  </a:cubicBezTo>
                  <a:cubicBezTo>
                    <a:pt x="4268" y="3375"/>
                    <a:pt x="4342" y="3336"/>
                    <a:pt x="4381" y="3264"/>
                  </a:cubicBezTo>
                  <a:cubicBezTo>
                    <a:pt x="4905" y="2283"/>
                    <a:pt x="4620" y="1062"/>
                    <a:pt x="3716" y="415"/>
                  </a:cubicBezTo>
                  <a:cubicBezTo>
                    <a:pt x="3327" y="136"/>
                    <a:pt x="2875" y="0"/>
                    <a:pt x="242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1" name="Google Shape;15523;p20">
              <a:extLst>
                <a:ext uri="{FF2B5EF4-FFF2-40B4-BE49-F238E27FC236}">
                  <a16:creationId xmlns:a16="http://schemas.microsoft.com/office/drawing/2014/main" id="{B857B156-EC90-4B74-B547-7895FA51684A}"/>
                </a:ext>
              </a:extLst>
            </p:cNvPr>
            <p:cNvSpPr/>
            <p:nvPr/>
          </p:nvSpPr>
          <p:spPr>
            <a:xfrm>
              <a:off x="3542326" y="3891378"/>
              <a:ext cx="29775" cy="2988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42" name="Google Shape;15536;p20">
            <a:extLst>
              <a:ext uri="{FF2B5EF4-FFF2-40B4-BE49-F238E27FC236}">
                <a16:creationId xmlns:a16="http://schemas.microsoft.com/office/drawing/2014/main" id="{DCD71812-6AB3-42D0-B922-8FAC13306126}"/>
              </a:ext>
            </a:extLst>
          </p:cNvPr>
          <p:cNvGrpSpPr/>
          <p:nvPr/>
        </p:nvGrpSpPr>
        <p:grpSpPr>
          <a:xfrm>
            <a:off x="5279886" y="3001406"/>
            <a:ext cx="508598" cy="482495"/>
            <a:chOff x="3744430" y="3796534"/>
            <a:chExt cx="372740" cy="353610"/>
          </a:xfrm>
        </p:grpSpPr>
        <p:sp>
          <p:nvSpPr>
            <p:cNvPr id="43" name="Google Shape;15537;p20">
              <a:extLst>
                <a:ext uri="{FF2B5EF4-FFF2-40B4-BE49-F238E27FC236}">
                  <a16:creationId xmlns:a16="http://schemas.microsoft.com/office/drawing/2014/main" id="{3B723CBE-91A1-4E4E-BBF3-91C1B91B35BB}"/>
                </a:ext>
              </a:extLst>
            </p:cNvPr>
            <p:cNvSpPr/>
            <p:nvPr/>
          </p:nvSpPr>
          <p:spPr>
            <a:xfrm>
              <a:off x="3768713" y="3802104"/>
              <a:ext cx="342522" cy="342418"/>
            </a:xfrm>
            <a:custGeom>
              <a:avLst/>
              <a:gdLst/>
              <a:ahLst/>
              <a:cxnLst/>
              <a:rect l="l" t="t" r="r" b="b"/>
              <a:pathLst>
                <a:path w="13160" h="13156" extrusionOk="0">
                  <a:moveTo>
                    <a:pt x="6580" y="1"/>
                  </a:moveTo>
                  <a:cubicBezTo>
                    <a:pt x="2945" y="1"/>
                    <a:pt x="0" y="2945"/>
                    <a:pt x="0" y="6580"/>
                  </a:cubicBezTo>
                  <a:cubicBezTo>
                    <a:pt x="0" y="10211"/>
                    <a:pt x="2945" y="13156"/>
                    <a:pt x="6580" y="13156"/>
                  </a:cubicBezTo>
                  <a:cubicBezTo>
                    <a:pt x="10211" y="13156"/>
                    <a:pt x="13159" y="10211"/>
                    <a:pt x="13159" y="6580"/>
                  </a:cubicBezTo>
                  <a:cubicBezTo>
                    <a:pt x="13159" y="2945"/>
                    <a:pt x="10211" y="1"/>
                    <a:pt x="658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4" name="Google Shape;15538;p20">
              <a:extLst>
                <a:ext uri="{FF2B5EF4-FFF2-40B4-BE49-F238E27FC236}">
                  <a16:creationId xmlns:a16="http://schemas.microsoft.com/office/drawing/2014/main" id="{D850D409-0BA1-4A10-9477-FDEC05B4428D}"/>
                </a:ext>
              </a:extLst>
            </p:cNvPr>
            <p:cNvSpPr/>
            <p:nvPr/>
          </p:nvSpPr>
          <p:spPr>
            <a:xfrm>
              <a:off x="3917617" y="3802104"/>
              <a:ext cx="199553" cy="342522"/>
            </a:xfrm>
            <a:custGeom>
              <a:avLst/>
              <a:gdLst/>
              <a:ahLst/>
              <a:cxnLst/>
              <a:rect l="l" t="t" r="r" b="b"/>
              <a:pathLst>
                <a:path w="7667" h="13160" extrusionOk="0">
                  <a:moveTo>
                    <a:pt x="859" y="1"/>
                  </a:moveTo>
                  <a:cubicBezTo>
                    <a:pt x="570" y="1"/>
                    <a:pt x="285" y="18"/>
                    <a:pt x="0" y="57"/>
                  </a:cubicBezTo>
                  <a:cubicBezTo>
                    <a:pt x="3272" y="486"/>
                    <a:pt x="5721" y="3276"/>
                    <a:pt x="5721" y="6580"/>
                  </a:cubicBezTo>
                  <a:cubicBezTo>
                    <a:pt x="5721" y="9880"/>
                    <a:pt x="3272" y="12670"/>
                    <a:pt x="0" y="13103"/>
                  </a:cubicBezTo>
                  <a:cubicBezTo>
                    <a:pt x="290" y="13141"/>
                    <a:pt x="578" y="13160"/>
                    <a:pt x="863" y="13160"/>
                  </a:cubicBezTo>
                  <a:cubicBezTo>
                    <a:pt x="4274" y="13160"/>
                    <a:pt x="7190" y="10510"/>
                    <a:pt x="7421" y="7009"/>
                  </a:cubicBezTo>
                  <a:cubicBezTo>
                    <a:pt x="7667" y="3216"/>
                    <a:pt x="4659" y="4"/>
                    <a:pt x="85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 name="Google Shape;15539;p20">
              <a:extLst>
                <a:ext uri="{FF2B5EF4-FFF2-40B4-BE49-F238E27FC236}">
                  <a16:creationId xmlns:a16="http://schemas.microsoft.com/office/drawing/2014/main" id="{06A5DA9E-4851-4A7C-B6D8-CEFE4BFAEEE6}"/>
                </a:ext>
              </a:extLst>
            </p:cNvPr>
            <p:cNvSpPr/>
            <p:nvPr/>
          </p:nvSpPr>
          <p:spPr>
            <a:xfrm>
              <a:off x="3850206" y="3943225"/>
              <a:ext cx="38026" cy="112387"/>
            </a:xfrm>
            <a:custGeom>
              <a:avLst/>
              <a:gdLst/>
              <a:ahLst/>
              <a:cxnLst/>
              <a:rect l="l" t="t" r="r" b="b"/>
              <a:pathLst>
                <a:path w="1461" h="4318" extrusionOk="0">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6" name="Google Shape;15540;p20">
              <a:extLst>
                <a:ext uri="{FF2B5EF4-FFF2-40B4-BE49-F238E27FC236}">
                  <a16:creationId xmlns:a16="http://schemas.microsoft.com/office/drawing/2014/main" id="{E5359ED3-AC0F-477E-ACD5-D419051A5945}"/>
                </a:ext>
              </a:extLst>
            </p:cNvPr>
            <p:cNvSpPr/>
            <p:nvPr/>
          </p:nvSpPr>
          <p:spPr>
            <a:xfrm>
              <a:off x="3835188" y="3876126"/>
              <a:ext cx="53044" cy="45522"/>
            </a:xfrm>
            <a:custGeom>
              <a:avLst/>
              <a:gdLst/>
              <a:ahLst/>
              <a:cxnLst/>
              <a:rect l="l" t="t" r="r" b="b"/>
              <a:pathLst>
                <a:path w="2038" h="1749" extrusionOk="0">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7" name="Google Shape;15541;p20">
              <a:extLst>
                <a:ext uri="{FF2B5EF4-FFF2-40B4-BE49-F238E27FC236}">
                  <a16:creationId xmlns:a16="http://schemas.microsoft.com/office/drawing/2014/main" id="{3B8FE6D9-A169-45B3-AD85-9DB271709579}"/>
                </a:ext>
              </a:extLst>
            </p:cNvPr>
            <p:cNvSpPr/>
            <p:nvPr/>
          </p:nvSpPr>
          <p:spPr>
            <a:xfrm>
              <a:off x="3924670" y="3943121"/>
              <a:ext cx="119805" cy="112491"/>
            </a:xfrm>
            <a:custGeom>
              <a:avLst/>
              <a:gdLst/>
              <a:ahLst/>
              <a:cxnLst/>
              <a:rect l="l" t="t" r="r" b="b"/>
              <a:pathLst>
                <a:path w="4603" h="4322" extrusionOk="0">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Google Shape;15542;p20">
              <a:extLst>
                <a:ext uri="{FF2B5EF4-FFF2-40B4-BE49-F238E27FC236}">
                  <a16:creationId xmlns:a16="http://schemas.microsoft.com/office/drawing/2014/main" id="{3874E864-5356-4AAB-9F83-0BA6D00699BC}"/>
                </a:ext>
              </a:extLst>
            </p:cNvPr>
            <p:cNvSpPr/>
            <p:nvPr/>
          </p:nvSpPr>
          <p:spPr>
            <a:xfrm>
              <a:off x="3744430" y="3796534"/>
              <a:ext cx="372480" cy="353610"/>
            </a:xfrm>
            <a:custGeom>
              <a:avLst/>
              <a:gdLst/>
              <a:ahLst/>
              <a:cxnLst/>
              <a:rect l="l" t="t" r="r" b="b"/>
              <a:pathLst>
                <a:path w="14311" h="13586" extrusionOk="0">
                  <a:moveTo>
                    <a:pt x="7513" y="429"/>
                  </a:moveTo>
                  <a:cubicBezTo>
                    <a:pt x="11021" y="429"/>
                    <a:pt x="13878" y="3283"/>
                    <a:pt x="13878" y="6794"/>
                  </a:cubicBezTo>
                  <a:cubicBezTo>
                    <a:pt x="13878" y="10302"/>
                    <a:pt x="11021" y="13155"/>
                    <a:pt x="7513" y="13155"/>
                  </a:cubicBezTo>
                  <a:cubicBezTo>
                    <a:pt x="4005" y="13155"/>
                    <a:pt x="1148" y="10302"/>
                    <a:pt x="1148" y="6794"/>
                  </a:cubicBezTo>
                  <a:cubicBezTo>
                    <a:pt x="1148" y="3283"/>
                    <a:pt x="4005" y="429"/>
                    <a:pt x="7513" y="429"/>
                  </a:cubicBezTo>
                  <a:close/>
                  <a:moveTo>
                    <a:pt x="7512" y="1"/>
                  </a:moveTo>
                  <a:cubicBezTo>
                    <a:pt x="6205" y="1"/>
                    <a:pt x="4891" y="377"/>
                    <a:pt x="3741" y="1147"/>
                  </a:cubicBezTo>
                  <a:cubicBezTo>
                    <a:pt x="1046" y="2945"/>
                    <a:pt x="1" y="6400"/>
                    <a:pt x="1239" y="9391"/>
                  </a:cubicBezTo>
                  <a:cubicBezTo>
                    <a:pt x="2304" y="11966"/>
                    <a:pt x="4809" y="13586"/>
                    <a:pt x="7510" y="13586"/>
                  </a:cubicBezTo>
                  <a:cubicBezTo>
                    <a:pt x="7950" y="13586"/>
                    <a:pt x="8395" y="13543"/>
                    <a:pt x="8839" y="13454"/>
                  </a:cubicBezTo>
                  <a:cubicBezTo>
                    <a:pt x="12016" y="12821"/>
                    <a:pt x="14307" y="10035"/>
                    <a:pt x="14307" y="6794"/>
                  </a:cubicBezTo>
                  <a:cubicBezTo>
                    <a:pt x="14310" y="4989"/>
                    <a:pt x="13593" y="3261"/>
                    <a:pt x="12315" y="1991"/>
                  </a:cubicBezTo>
                  <a:cubicBezTo>
                    <a:pt x="11003" y="677"/>
                    <a:pt x="9264" y="1"/>
                    <a:pt x="7512"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9" name="Google Shape;15543;p20">
              <a:extLst>
                <a:ext uri="{FF2B5EF4-FFF2-40B4-BE49-F238E27FC236}">
                  <a16:creationId xmlns:a16="http://schemas.microsoft.com/office/drawing/2014/main" id="{87BDC467-8328-407D-B9E2-F97614A49150}"/>
                </a:ext>
              </a:extLst>
            </p:cNvPr>
            <p:cNvSpPr/>
            <p:nvPr/>
          </p:nvSpPr>
          <p:spPr>
            <a:xfrm>
              <a:off x="3844974" y="3937993"/>
              <a:ext cx="48489" cy="122850"/>
            </a:xfrm>
            <a:custGeom>
              <a:avLst/>
              <a:gdLst/>
              <a:ahLst/>
              <a:cxnLst/>
              <a:rect l="l" t="t" r="r" b="b"/>
              <a:pathLst>
                <a:path w="1863" h="4720" extrusionOk="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Google Shape;15544;p20">
              <a:extLst>
                <a:ext uri="{FF2B5EF4-FFF2-40B4-BE49-F238E27FC236}">
                  <a16:creationId xmlns:a16="http://schemas.microsoft.com/office/drawing/2014/main" id="{F5B45CD1-0DB6-4926-A952-AC547B7BC894}"/>
                </a:ext>
              </a:extLst>
            </p:cNvPr>
            <p:cNvSpPr/>
            <p:nvPr/>
          </p:nvSpPr>
          <p:spPr>
            <a:xfrm>
              <a:off x="3828134" y="3870973"/>
              <a:ext cx="65329" cy="55881"/>
            </a:xfrm>
            <a:custGeom>
              <a:avLst/>
              <a:gdLst/>
              <a:ahLst/>
              <a:cxnLst/>
              <a:rect l="l" t="t" r="r" b="b"/>
              <a:pathLst>
                <a:path w="2510" h="2147" extrusionOk="0">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1" name="Google Shape;15545;p20">
              <a:extLst>
                <a:ext uri="{FF2B5EF4-FFF2-40B4-BE49-F238E27FC236}">
                  <a16:creationId xmlns:a16="http://schemas.microsoft.com/office/drawing/2014/main" id="{C9898003-7A61-449C-A880-CA7B5126F29E}"/>
                </a:ext>
              </a:extLst>
            </p:cNvPr>
            <p:cNvSpPr/>
            <p:nvPr/>
          </p:nvSpPr>
          <p:spPr>
            <a:xfrm>
              <a:off x="3919439" y="3937993"/>
              <a:ext cx="130346" cy="122850"/>
            </a:xfrm>
            <a:custGeom>
              <a:avLst/>
              <a:gdLst/>
              <a:ahLst/>
              <a:cxnLst/>
              <a:rect l="l" t="t" r="r" b="b"/>
              <a:pathLst>
                <a:path w="5008" h="4720" extrusionOk="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143" name="Gráfico 3">
            <a:extLst>
              <a:ext uri="{FF2B5EF4-FFF2-40B4-BE49-F238E27FC236}">
                <a16:creationId xmlns:a16="http://schemas.microsoft.com/office/drawing/2014/main" id="{AA9A927D-8FDB-439A-B970-CE092959466E}"/>
              </a:ext>
            </a:extLst>
          </p:cNvPr>
          <p:cNvGrpSpPr/>
          <p:nvPr/>
        </p:nvGrpSpPr>
        <p:grpSpPr>
          <a:xfrm flipH="1" flipV="1">
            <a:off x="-410810" y="2901213"/>
            <a:ext cx="1558730" cy="1412229"/>
            <a:chOff x="4867752" y="3215284"/>
            <a:chExt cx="1199436" cy="1086704"/>
          </a:xfrm>
          <a:solidFill>
            <a:schemeClr val="tx2"/>
          </a:solidFill>
        </p:grpSpPr>
        <p:sp>
          <p:nvSpPr>
            <p:cNvPr id="144" name="Forma libre: forma 143">
              <a:extLst>
                <a:ext uri="{FF2B5EF4-FFF2-40B4-BE49-F238E27FC236}">
                  <a16:creationId xmlns:a16="http://schemas.microsoft.com/office/drawing/2014/main" id="{4C13EDAC-01CD-4EA3-837E-1D23F16B401C}"/>
                </a:ext>
              </a:extLst>
            </p:cNvPr>
            <p:cNvSpPr/>
            <p:nvPr/>
          </p:nvSpPr>
          <p:spPr>
            <a:xfrm>
              <a:off x="5362176" y="3282401"/>
              <a:ext cx="450090" cy="1019587"/>
            </a:xfrm>
            <a:custGeom>
              <a:avLst/>
              <a:gdLst>
                <a:gd name="connsiteX0" fmla="*/ 372795 w 450090"/>
                <a:gd name="connsiteY0" fmla="*/ 416680 h 1019587"/>
                <a:gd name="connsiteX1" fmla="*/ 347696 w 450090"/>
                <a:gd name="connsiteY1" fmla="*/ 362958 h 1019587"/>
                <a:gd name="connsiteX2" fmla="*/ 285726 w 450090"/>
                <a:gd name="connsiteY2" fmla="*/ 462576 h 1019587"/>
                <a:gd name="connsiteX3" fmla="*/ 318720 w 450090"/>
                <a:gd name="connsiteY3" fmla="*/ 307967 h 1019587"/>
                <a:gd name="connsiteX4" fmla="*/ 295949 w 450090"/>
                <a:gd name="connsiteY4" fmla="*/ 269262 h 1019587"/>
                <a:gd name="connsiteX5" fmla="*/ 250475 w 450090"/>
                <a:gd name="connsiteY5" fmla="*/ 353440 h 1019587"/>
                <a:gd name="connsiteX6" fmla="*/ 266972 w 450090"/>
                <a:gd name="connsiteY6" fmla="*/ 224987 h 1019587"/>
                <a:gd name="connsiteX7" fmla="*/ 243355 w 450090"/>
                <a:gd name="connsiteY7" fmla="*/ 192556 h 1019587"/>
                <a:gd name="connsiteX8" fmla="*/ 208738 w 450090"/>
                <a:gd name="connsiteY8" fmla="*/ 279414 h 1019587"/>
                <a:gd name="connsiteX9" fmla="*/ 204932 w 450090"/>
                <a:gd name="connsiteY9" fmla="*/ 145885 h 1019587"/>
                <a:gd name="connsiteX10" fmla="*/ 170809 w 450090"/>
                <a:gd name="connsiteY10" fmla="*/ 110211 h 1019587"/>
                <a:gd name="connsiteX11" fmla="*/ 133937 w 450090"/>
                <a:gd name="connsiteY11" fmla="*/ 202709 h 1019587"/>
                <a:gd name="connsiteX12" fmla="*/ 130271 w 450090"/>
                <a:gd name="connsiteY12" fmla="*/ 73974 h 1019587"/>
                <a:gd name="connsiteX13" fmla="*/ 100378 w 450090"/>
                <a:gd name="connsiteY13" fmla="*/ 51272 h 1019587"/>
                <a:gd name="connsiteX14" fmla="*/ 77959 w 450090"/>
                <a:gd name="connsiteY14" fmla="*/ 108096 h 1019587"/>
                <a:gd name="connsiteX15" fmla="*/ 75985 w 450090"/>
                <a:gd name="connsiteY15" fmla="*/ 34986 h 1019587"/>
                <a:gd name="connsiteX16" fmla="*/ 408 w 450090"/>
                <a:gd name="connsiteY16" fmla="*/ 229 h 1019587"/>
                <a:gd name="connsiteX17" fmla="*/ 408 w 450090"/>
                <a:gd name="connsiteY17" fmla="*/ 229 h 1019587"/>
                <a:gd name="connsiteX18" fmla="*/ 428914 w 450090"/>
                <a:gd name="connsiteY18" fmla="*/ 1019817 h 1019587"/>
                <a:gd name="connsiteX19" fmla="*/ 428914 w 450090"/>
                <a:gd name="connsiteY19" fmla="*/ 1019817 h 1019587"/>
                <a:gd name="connsiteX20" fmla="*/ 426517 w 450090"/>
                <a:gd name="connsiteY20" fmla="*/ 578480 h 1019587"/>
                <a:gd name="connsiteX21" fmla="*/ 377871 w 450090"/>
                <a:gd name="connsiteY21" fmla="*/ 651871 h 1019587"/>
                <a:gd name="connsiteX22" fmla="*/ 411429 w 450090"/>
                <a:gd name="connsiteY22" fmla="*/ 520739 h 1019587"/>
                <a:gd name="connsiteX23" fmla="*/ 394227 w 450090"/>
                <a:gd name="connsiteY23" fmla="*/ 469556 h 1019587"/>
                <a:gd name="connsiteX24" fmla="*/ 342973 w 450090"/>
                <a:gd name="connsiteY24" fmla="*/ 551266 h 1019587"/>
                <a:gd name="connsiteX25" fmla="*/ 372795 w 450090"/>
                <a:gd name="connsiteY25" fmla="*/ 416680 h 1019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50090" h="1019587">
                  <a:moveTo>
                    <a:pt x="372795" y="416680"/>
                  </a:moveTo>
                  <a:cubicBezTo>
                    <a:pt x="364523" y="397879"/>
                    <a:pt x="356156" y="379972"/>
                    <a:pt x="347696" y="362958"/>
                  </a:cubicBezTo>
                  <a:lnTo>
                    <a:pt x="285726" y="462576"/>
                  </a:lnTo>
                  <a:cubicBezTo>
                    <a:pt x="285726" y="462576"/>
                    <a:pt x="304550" y="375930"/>
                    <a:pt x="318720" y="307967"/>
                  </a:cubicBezTo>
                  <a:cubicBezTo>
                    <a:pt x="311153" y="294525"/>
                    <a:pt x="303563" y="281623"/>
                    <a:pt x="295949" y="269262"/>
                  </a:cubicBezTo>
                  <a:lnTo>
                    <a:pt x="250475" y="353440"/>
                  </a:lnTo>
                  <a:cubicBezTo>
                    <a:pt x="250475" y="353440"/>
                    <a:pt x="259217" y="286746"/>
                    <a:pt x="266972" y="224987"/>
                  </a:cubicBezTo>
                  <a:cubicBezTo>
                    <a:pt x="259076" y="213660"/>
                    <a:pt x="251204" y="202850"/>
                    <a:pt x="243355" y="192556"/>
                  </a:cubicBezTo>
                  <a:lnTo>
                    <a:pt x="208738" y="279414"/>
                  </a:lnTo>
                  <a:cubicBezTo>
                    <a:pt x="208738" y="279414"/>
                    <a:pt x="206976" y="207926"/>
                    <a:pt x="204932" y="145885"/>
                  </a:cubicBezTo>
                  <a:cubicBezTo>
                    <a:pt x="193369" y="132913"/>
                    <a:pt x="181948" y="121068"/>
                    <a:pt x="170809" y="110211"/>
                  </a:cubicBezTo>
                  <a:lnTo>
                    <a:pt x="133937" y="202709"/>
                  </a:lnTo>
                  <a:cubicBezTo>
                    <a:pt x="133937" y="202709"/>
                    <a:pt x="132245" y="134816"/>
                    <a:pt x="130271" y="73974"/>
                  </a:cubicBezTo>
                  <a:cubicBezTo>
                    <a:pt x="119907" y="65443"/>
                    <a:pt x="109896" y="57970"/>
                    <a:pt x="100378" y="51272"/>
                  </a:cubicBezTo>
                  <a:lnTo>
                    <a:pt x="77959" y="108096"/>
                  </a:lnTo>
                  <a:cubicBezTo>
                    <a:pt x="77959" y="108096"/>
                    <a:pt x="77113" y="75384"/>
                    <a:pt x="75985" y="34986"/>
                  </a:cubicBezTo>
                  <a:cubicBezTo>
                    <a:pt x="30230" y="7279"/>
                    <a:pt x="408" y="229"/>
                    <a:pt x="408" y="229"/>
                  </a:cubicBezTo>
                  <a:lnTo>
                    <a:pt x="408" y="229"/>
                  </a:lnTo>
                  <a:lnTo>
                    <a:pt x="428914" y="1019817"/>
                  </a:lnTo>
                  <a:lnTo>
                    <a:pt x="428914" y="1019817"/>
                  </a:lnTo>
                  <a:cubicBezTo>
                    <a:pt x="428914" y="1019817"/>
                    <a:pt x="479040" y="811275"/>
                    <a:pt x="426517" y="578480"/>
                  </a:cubicBezTo>
                  <a:lnTo>
                    <a:pt x="377871" y="651871"/>
                  </a:lnTo>
                  <a:cubicBezTo>
                    <a:pt x="377871" y="651871"/>
                    <a:pt x="395496" y="583767"/>
                    <a:pt x="411429" y="520739"/>
                  </a:cubicBezTo>
                  <a:cubicBezTo>
                    <a:pt x="406283" y="503678"/>
                    <a:pt x="400643" y="486617"/>
                    <a:pt x="394227" y="469556"/>
                  </a:cubicBezTo>
                  <a:lnTo>
                    <a:pt x="342973" y="551266"/>
                  </a:lnTo>
                  <a:cubicBezTo>
                    <a:pt x="342973" y="551266"/>
                    <a:pt x="359047" y="480554"/>
                    <a:pt x="372795" y="416680"/>
                  </a:cubicBezTo>
                  <a:close/>
                </a:path>
              </a:pathLst>
            </a:custGeom>
            <a:grpFill/>
            <a:ln w="14100" cap="rnd">
              <a:solidFill>
                <a:schemeClr val="tx1"/>
              </a:solidFill>
              <a:prstDash val="solid"/>
              <a:round/>
            </a:ln>
          </p:spPr>
          <p:txBody>
            <a:bodyPr rtlCol="0" anchor="ctr"/>
            <a:lstStyle/>
            <a:p>
              <a:endParaRPr lang="es-ES" dirty="0"/>
            </a:p>
          </p:txBody>
        </p:sp>
        <p:sp>
          <p:nvSpPr>
            <p:cNvPr id="145" name="Forma libre: forma 144">
              <a:extLst>
                <a:ext uri="{FF2B5EF4-FFF2-40B4-BE49-F238E27FC236}">
                  <a16:creationId xmlns:a16="http://schemas.microsoft.com/office/drawing/2014/main" id="{79F12F71-CE02-4EB3-BF8E-F9A3425E0131}"/>
                </a:ext>
              </a:extLst>
            </p:cNvPr>
            <p:cNvSpPr/>
            <p:nvPr/>
          </p:nvSpPr>
          <p:spPr>
            <a:xfrm>
              <a:off x="5756983" y="3215284"/>
              <a:ext cx="310205" cy="1084378"/>
            </a:xfrm>
            <a:custGeom>
              <a:avLst/>
              <a:gdLst>
                <a:gd name="connsiteX0" fmla="*/ 291295 w 310205"/>
                <a:gd name="connsiteY0" fmla="*/ 553170 h 1084378"/>
                <a:gd name="connsiteX1" fmla="*/ 300531 w 310205"/>
                <a:gd name="connsiteY1" fmla="*/ 494513 h 1084378"/>
                <a:gd name="connsiteX2" fmla="*/ 193440 w 310205"/>
                <a:gd name="connsiteY2" fmla="*/ 542454 h 1084378"/>
                <a:gd name="connsiteX3" fmla="*/ 307299 w 310205"/>
                <a:gd name="connsiteY3" fmla="*/ 432754 h 1084378"/>
                <a:gd name="connsiteX4" fmla="*/ 310119 w 310205"/>
                <a:gd name="connsiteY4" fmla="*/ 387986 h 1084378"/>
                <a:gd name="connsiteX5" fmla="*/ 225518 w 310205"/>
                <a:gd name="connsiteY5" fmla="*/ 432260 h 1084378"/>
                <a:gd name="connsiteX6" fmla="*/ 310613 w 310205"/>
                <a:gd name="connsiteY6" fmla="*/ 335251 h 1084378"/>
                <a:gd name="connsiteX7" fmla="*/ 309203 w 310205"/>
                <a:gd name="connsiteY7" fmla="*/ 295206 h 1084378"/>
                <a:gd name="connsiteX8" fmla="*/ 231651 w 310205"/>
                <a:gd name="connsiteY8" fmla="*/ 347800 h 1084378"/>
                <a:gd name="connsiteX9" fmla="*/ 303210 w 310205"/>
                <a:gd name="connsiteY9" fmla="*/ 234998 h 1084378"/>
                <a:gd name="connsiteX10" fmla="*/ 294891 w 310205"/>
                <a:gd name="connsiteY10" fmla="*/ 186352 h 1084378"/>
                <a:gd name="connsiteX11" fmla="*/ 212616 w 310205"/>
                <a:gd name="connsiteY11" fmla="*/ 242330 h 1084378"/>
                <a:gd name="connsiteX12" fmla="*/ 281637 w 310205"/>
                <a:gd name="connsiteY12" fmla="*/ 133617 h 1084378"/>
                <a:gd name="connsiteX13" fmla="*/ 269511 w 310205"/>
                <a:gd name="connsiteY13" fmla="*/ 98367 h 1084378"/>
                <a:gd name="connsiteX14" fmla="*/ 218891 w 310205"/>
                <a:gd name="connsiteY14" fmla="*/ 132771 h 1084378"/>
                <a:gd name="connsiteX15" fmla="*/ 258160 w 310205"/>
                <a:gd name="connsiteY15" fmla="*/ 71083 h 1084378"/>
                <a:gd name="connsiteX16" fmla="*/ 215436 w 310205"/>
                <a:gd name="connsiteY16" fmla="*/ 229 h 1084378"/>
                <a:gd name="connsiteX17" fmla="*/ 215436 w 310205"/>
                <a:gd name="connsiteY17" fmla="*/ 229 h 1084378"/>
                <a:gd name="connsiteX18" fmla="*/ 408 w 310205"/>
                <a:gd name="connsiteY18" fmla="*/ 1084608 h 1084378"/>
                <a:gd name="connsiteX19" fmla="*/ 408 w 310205"/>
                <a:gd name="connsiteY19" fmla="*/ 1084608 h 1084378"/>
                <a:gd name="connsiteX20" fmla="*/ 245329 w 310205"/>
                <a:gd name="connsiteY20" fmla="*/ 717438 h 1084378"/>
                <a:gd name="connsiteX21" fmla="*/ 164182 w 310205"/>
                <a:gd name="connsiteY21" fmla="*/ 751208 h 1084378"/>
                <a:gd name="connsiteX22" fmla="*/ 265280 w 310205"/>
                <a:gd name="connsiteY22" fmla="*/ 661248 h 1084378"/>
                <a:gd name="connsiteX23" fmla="*/ 279733 w 310205"/>
                <a:gd name="connsiteY23" fmla="*/ 609289 h 1084378"/>
                <a:gd name="connsiteX24" fmla="*/ 191536 w 310205"/>
                <a:gd name="connsiteY24" fmla="*/ 648276 h 1084378"/>
                <a:gd name="connsiteX25" fmla="*/ 291295 w 310205"/>
                <a:gd name="connsiteY25" fmla="*/ 553170 h 10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0205" h="1084378">
                  <a:moveTo>
                    <a:pt x="291295" y="553170"/>
                  </a:moveTo>
                  <a:cubicBezTo>
                    <a:pt x="294961" y="533006"/>
                    <a:pt x="297993" y="513478"/>
                    <a:pt x="300531" y="494513"/>
                  </a:cubicBezTo>
                  <a:lnTo>
                    <a:pt x="193440" y="542454"/>
                  </a:lnTo>
                  <a:cubicBezTo>
                    <a:pt x="193440" y="542454"/>
                    <a:pt x="257525" y="481188"/>
                    <a:pt x="307299" y="432754"/>
                  </a:cubicBezTo>
                  <a:cubicBezTo>
                    <a:pt x="308568" y="417385"/>
                    <a:pt x="309508" y="402462"/>
                    <a:pt x="310119" y="387986"/>
                  </a:cubicBezTo>
                  <a:lnTo>
                    <a:pt x="225518" y="432260"/>
                  </a:lnTo>
                  <a:cubicBezTo>
                    <a:pt x="225518" y="432260"/>
                    <a:pt x="269863" y="381923"/>
                    <a:pt x="310613" y="335251"/>
                  </a:cubicBezTo>
                  <a:cubicBezTo>
                    <a:pt x="310613" y="321151"/>
                    <a:pt x="309978" y="308108"/>
                    <a:pt x="309203" y="295206"/>
                  </a:cubicBezTo>
                  <a:lnTo>
                    <a:pt x="231651" y="347800"/>
                  </a:lnTo>
                  <a:cubicBezTo>
                    <a:pt x="231651" y="347800"/>
                    <a:pt x="270145" y="287592"/>
                    <a:pt x="303210" y="234998"/>
                  </a:cubicBezTo>
                  <a:cubicBezTo>
                    <a:pt x="300883" y="217725"/>
                    <a:pt x="298063" y="201581"/>
                    <a:pt x="294891" y="186352"/>
                  </a:cubicBezTo>
                  <a:lnTo>
                    <a:pt x="212616" y="242330"/>
                  </a:lnTo>
                  <a:cubicBezTo>
                    <a:pt x="212616" y="242330"/>
                    <a:pt x="249136" y="185154"/>
                    <a:pt x="281637" y="133617"/>
                  </a:cubicBezTo>
                  <a:cubicBezTo>
                    <a:pt x="277759" y="120786"/>
                    <a:pt x="273670" y="108942"/>
                    <a:pt x="269511" y="98367"/>
                  </a:cubicBezTo>
                  <a:lnTo>
                    <a:pt x="218891" y="132771"/>
                  </a:lnTo>
                  <a:cubicBezTo>
                    <a:pt x="218891" y="132771"/>
                    <a:pt x="236586" y="105206"/>
                    <a:pt x="258160" y="71083"/>
                  </a:cubicBezTo>
                  <a:cubicBezTo>
                    <a:pt x="236093" y="22437"/>
                    <a:pt x="215436" y="229"/>
                    <a:pt x="215436" y="229"/>
                  </a:cubicBezTo>
                  <a:lnTo>
                    <a:pt x="215436" y="229"/>
                  </a:lnTo>
                  <a:lnTo>
                    <a:pt x="408" y="1084608"/>
                  </a:lnTo>
                  <a:lnTo>
                    <a:pt x="408" y="1084608"/>
                  </a:lnTo>
                  <a:cubicBezTo>
                    <a:pt x="408" y="1084608"/>
                    <a:pt x="158612" y="939798"/>
                    <a:pt x="245329" y="717438"/>
                  </a:cubicBezTo>
                  <a:lnTo>
                    <a:pt x="164182" y="751208"/>
                  </a:lnTo>
                  <a:cubicBezTo>
                    <a:pt x="164182" y="751208"/>
                    <a:pt x="216846" y="704606"/>
                    <a:pt x="265280" y="661248"/>
                  </a:cubicBezTo>
                  <a:cubicBezTo>
                    <a:pt x="270639" y="644328"/>
                    <a:pt x="275456" y="627008"/>
                    <a:pt x="279733" y="609289"/>
                  </a:cubicBezTo>
                  <a:lnTo>
                    <a:pt x="191536" y="648276"/>
                  </a:lnTo>
                  <a:cubicBezTo>
                    <a:pt x="191536" y="648276"/>
                    <a:pt x="244130" y="598361"/>
                    <a:pt x="291295" y="553170"/>
                  </a:cubicBezTo>
                  <a:close/>
                </a:path>
              </a:pathLst>
            </a:custGeom>
            <a:grpFill/>
            <a:ln w="14100" cap="rnd">
              <a:solidFill>
                <a:schemeClr val="tx1"/>
              </a:solidFill>
              <a:prstDash val="solid"/>
              <a:round/>
            </a:ln>
          </p:spPr>
          <p:txBody>
            <a:bodyPr rtlCol="0" anchor="ctr"/>
            <a:lstStyle/>
            <a:p>
              <a:endParaRPr lang="es-ES" dirty="0"/>
            </a:p>
          </p:txBody>
        </p:sp>
        <p:sp>
          <p:nvSpPr>
            <p:cNvPr id="146" name="Forma libre: forma 145">
              <a:extLst>
                <a:ext uri="{FF2B5EF4-FFF2-40B4-BE49-F238E27FC236}">
                  <a16:creationId xmlns:a16="http://schemas.microsoft.com/office/drawing/2014/main" id="{FE416C39-2F0D-414E-990D-E7151D8B8811}"/>
                </a:ext>
              </a:extLst>
            </p:cNvPr>
            <p:cNvSpPr/>
            <p:nvPr/>
          </p:nvSpPr>
          <p:spPr>
            <a:xfrm>
              <a:off x="4954821" y="3560483"/>
              <a:ext cx="830362" cy="733680"/>
            </a:xfrm>
            <a:custGeom>
              <a:avLst/>
              <a:gdLst>
                <a:gd name="connsiteX0" fmla="*/ 516829 w 830362"/>
                <a:gd name="connsiteY0" fmla="*/ 215656 h 733680"/>
                <a:gd name="connsiteX1" fmla="*/ 470721 w 830362"/>
                <a:gd name="connsiteY1" fmla="*/ 178220 h 733680"/>
                <a:gd name="connsiteX2" fmla="*/ 458524 w 830362"/>
                <a:gd name="connsiteY2" fmla="*/ 294899 h 733680"/>
                <a:gd name="connsiteX3" fmla="*/ 420665 w 830362"/>
                <a:gd name="connsiteY3" fmla="*/ 141418 h 733680"/>
                <a:gd name="connsiteX4" fmla="*/ 383299 w 830362"/>
                <a:gd name="connsiteY4" fmla="*/ 116531 h 733680"/>
                <a:gd name="connsiteX5" fmla="*/ 379140 w 830362"/>
                <a:gd name="connsiteY5" fmla="*/ 212131 h 733680"/>
                <a:gd name="connsiteX6" fmla="*/ 337897 w 830362"/>
                <a:gd name="connsiteY6" fmla="*/ 89388 h 733680"/>
                <a:gd name="connsiteX7" fmla="*/ 302646 w 830362"/>
                <a:gd name="connsiteY7" fmla="*/ 70564 h 733680"/>
                <a:gd name="connsiteX8" fmla="*/ 309696 w 830362"/>
                <a:gd name="connsiteY8" fmla="*/ 163767 h 733680"/>
                <a:gd name="connsiteX9" fmla="*/ 247937 w 830362"/>
                <a:gd name="connsiteY9" fmla="*/ 45325 h 733680"/>
                <a:gd name="connsiteX10" fmla="*/ 201688 w 830362"/>
                <a:gd name="connsiteY10" fmla="*/ 28123 h 733680"/>
                <a:gd name="connsiteX11" fmla="*/ 208738 w 830362"/>
                <a:gd name="connsiteY11" fmla="*/ 127388 h 733680"/>
                <a:gd name="connsiteX12" fmla="*/ 149235 w 830362"/>
                <a:gd name="connsiteY12" fmla="*/ 13176 h 733680"/>
                <a:gd name="connsiteX13" fmla="*/ 112434 w 830362"/>
                <a:gd name="connsiteY13" fmla="*/ 6126 h 733680"/>
                <a:gd name="connsiteX14" fmla="*/ 116875 w 830362"/>
                <a:gd name="connsiteY14" fmla="*/ 67180 h 733680"/>
                <a:gd name="connsiteX15" fmla="*/ 83176 w 830362"/>
                <a:gd name="connsiteY15" fmla="*/ 2249 h 733680"/>
                <a:gd name="connsiteX16" fmla="*/ 408 w 830362"/>
                <a:gd name="connsiteY16" fmla="*/ 3729 h 733680"/>
                <a:gd name="connsiteX17" fmla="*/ 408 w 830362"/>
                <a:gd name="connsiteY17" fmla="*/ 3729 h 733680"/>
                <a:gd name="connsiteX18" fmla="*/ 830770 w 830362"/>
                <a:gd name="connsiteY18" fmla="*/ 733910 h 733680"/>
                <a:gd name="connsiteX19" fmla="*/ 830770 w 830362"/>
                <a:gd name="connsiteY19" fmla="*/ 733910 h 733680"/>
                <a:gd name="connsiteX20" fmla="*/ 635835 w 830362"/>
                <a:gd name="connsiteY20" fmla="*/ 337905 h 733680"/>
                <a:gd name="connsiteX21" fmla="*/ 624131 w 830362"/>
                <a:gd name="connsiteY21" fmla="*/ 425114 h 733680"/>
                <a:gd name="connsiteX22" fmla="*/ 597059 w 830362"/>
                <a:gd name="connsiteY22" fmla="*/ 292502 h 733680"/>
                <a:gd name="connsiteX23" fmla="*/ 559270 w 830362"/>
                <a:gd name="connsiteY23" fmla="*/ 254008 h 733680"/>
                <a:gd name="connsiteX24" fmla="*/ 548766 w 830362"/>
                <a:gd name="connsiteY24" fmla="*/ 349608 h 733680"/>
                <a:gd name="connsiteX25" fmla="*/ 516829 w 830362"/>
                <a:gd name="connsiteY25" fmla="*/ 215656 h 73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362" h="733680">
                  <a:moveTo>
                    <a:pt x="516829" y="215656"/>
                  </a:moveTo>
                  <a:cubicBezTo>
                    <a:pt x="501177" y="202401"/>
                    <a:pt x="485808" y="189923"/>
                    <a:pt x="470721" y="178220"/>
                  </a:cubicBezTo>
                  <a:lnTo>
                    <a:pt x="458524" y="294899"/>
                  </a:lnTo>
                  <a:cubicBezTo>
                    <a:pt x="458524" y="294899"/>
                    <a:pt x="437374" y="208817"/>
                    <a:pt x="420665" y="141418"/>
                  </a:cubicBezTo>
                  <a:cubicBezTo>
                    <a:pt x="407975" y="132605"/>
                    <a:pt x="395496" y="124357"/>
                    <a:pt x="383299" y="116531"/>
                  </a:cubicBezTo>
                  <a:lnTo>
                    <a:pt x="379140" y="212131"/>
                  </a:lnTo>
                  <a:cubicBezTo>
                    <a:pt x="379140" y="212131"/>
                    <a:pt x="357989" y="148327"/>
                    <a:pt x="337897" y="89388"/>
                  </a:cubicBezTo>
                  <a:cubicBezTo>
                    <a:pt x="325841" y="82338"/>
                    <a:pt x="313997" y="76345"/>
                    <a:pt x="302646" y="70564"/>
                  </a:cubicBezTo>
                  <a:lnTo>
                    <a:pt x="309696" y="163767"/>
                  </a:lnTo>
                  <a:cubicBezTo>
                    <a:pt x="309696" y="163767"/>
                    <a:pt x="276913" y="100316"/>
                    <a:pt x="247937" y="45325"/>
                  </a:cubicBezTo>
                  <a:cubicBezTo>
                    <a:pt x="231863" y="38698"/>
                    <a:pt x="216447" y="32964"/>
                    <a:pt x="201688" y="28123"/>
                  </a:cubicBezTo>
                  <a:lnTo>
                    <a:pt x="208738" y="127388"/>
                  </a:lnTo>
                  <a:cubicBezTo>
                    <a:pt x="208738" y="127388"/>
                    <a:pt x="177577" y="67110"/>
                    <a:pt x="149235" y="13176"/>
                  </a:cubicBezTo>
                  <a:cubicBezTo>
                    <a:pt x="136193" y="10074"/>
                    <a:pt x="123926" y="7677"/>
                    <a:pt x="112434" y="6126"/>
                  </a:cubicBezTo>
                  <a:lnTo>
                    <a:pt x="116875" y="67180"/>
                  </a:lnTo>
                  <a:cubicBezTo>
                    <a:pt x="116875" y="67180"/>
                    <a:pt x="101859" y="38063"/>
                    <a:pt x="83176" y="2249"/>
                  </a:cubicBezTo>
                  <a:cubicBezTo>
                    <a:pt x="30018" y="-3039"/>
                    <a:pt x="408" y="3729"/>
                    <a:pt x="408" y="3729"/>
                  </a:cubicBezTo>
                  <a:lnTo>
                    <a:pt x="408" y="3729"/>
                  </a:lnTo>
                  <a:lnTo>
                    <a:pt x="830770" y="733910"/>
                  </a:lnTo>
                  <a:lnTo>
                    <a:pt x="830770" y="733910"/>
                  </a:lnTo>
                  <a:cubicBezTo>
                    <a:pt x="830770" y="733910"/>
                    <a:pt x="784804" y="524380"/>
                    <a:pt x="635835" y="337905"/>
                  </a:cubicBezTo>
                  <a:lnTo>
                    <a:pt x="624131" y="425114"/>
                  </a:lnTo>
                  <a:cubicBezTo>
                    <a:pt x="624131" y="425114"/>
                    <a:pt x="610031" y="356235"/>
                    <a:pt x="597059" y="292502"/>
                  </a:cubicBezTo>
                  <a:cubicBezTo>
                    <a:pt x="585074" y="279459"/>
                    <a:pt x="572454" y="266557"/>
                    <a:pt x="559270" y="254008"/>
                  </a:cubicBezTo>
                  <a:lnTo>
                    <a:pt x="548766" y="349608"/>
                  </a:lnTo>
                  <a:cubicBezTo>
                    <a:pt x="548766" y="349608"/>
                    <a:pt x="532268" y="279107"/>
                    <a:pt x="516829" y="215656"/>
                  </a:cubicBezTo>
                  <a:close/>
                </a:path>
              </a:pathLst>
            </a:custGeom>
            <a:grpFill/>
            <a:ln w="14100" cap="rnd">
              <a:solidFill>
                <a:schemeClr val="tx1"/>
              </a:solidFill>
              <a:prstDash val="solid"/>
              <a:round/>
            </a:ln>
          </p:spPr>
          <p:txBody>
            <a:bodyPr rtlCol="0" anchor="ctr"/>
            <a:lstStyle/>
            <a:p>
              <a:endParaRPr lang="es-ES" dirty="0"/>
            </a:p>
          </p:txBody>
        </p:sp>
        <p:sp>
          <p:nvSpPr>
            <p:cNvPr id="147" name="Forma libre: forma 146">
              <a:extLst>
                <a:ext uri="{FF2B5EF4-FFF2-40B4-BE49-F238E27FC236}">
                  <a16:creationId xmlns:a16="http://schemas.microsoft.com/office/drawing/2014/main" id="{0B6319A3-9FB0-4CB1-B3BE-AAEE54801CBD}"/>
                </a:ext>
              </a:extLst>
            </p:cNvPr>
            <p:cNvSpPr/>
            <p:nvPr/>
          </p:nvSpPr>
          <p:spPr>
            <a:xfrm>
              <a:off x="4867752" y="4004192"/>
              <a:ext cx="932448" cy="289195"/>
            </a:xfrm>
            <a:custGeom>
              <a:avLst/>
              <a:gdLst>
                <a:gd name="connsiteX0" fmla="*/ 481366 w 932448"/>
                <a:gd name="connsiteY0" fmla="*/ 23142 h 289195"/>
                <a:gd name="connsiteX1" fmla="*/ 430958 w 932448"/>
                <a:gd name="connsiteY1" fmla="*/ 13484 h 289195"/>
                <a:gd name="connsiteX2" fmla="*/ 469452 w 932448"/>
                <a:gd name="connsiteY2" fmla="*/ 107461 h 289195"/>
                <a:gd name="connsiteX3" fmla="*/ 377800 w 932448"/>
                <a:gd name="connsiteY3" fmla="*/ 5940 h 289195"/>
                <a:gd name="connsiteX4" fmla="*/ 339095 w 932448"/>
                <a:gd name="connsiteY4" fmla="*/ 2344 h 289195"/>
                <a:gd name="connsiteX5" fmla="*/ 374980 w 932448"/>
                <a:gd name="connsiteY5" fmla="*/ 76864 h 289195"/>
                <a:gd name="connsiteX6" fmla="*/ 293269 w 932448"/>
                <a:gd name="connsiteY6" fmla="*/ 229 h 289195"/>
                <a:gd name="connsiteX7" fmla="*/ 258583 w 932448"/>
                <a:gd name="connsiteY7" fmla="*/ 229 h 289195"/>
                <a:gd name="connsiteX8" fmla="*/ 301941 w 932448"/>
                <a:gd name="connsiteY8" fmla="*/ 68474 h 289195"/>
                <a:gd name="connsiteX9" fmla="*/ 206341 w 932448"/>
                <a:gd name="connsiteY9" fmla="*/ 3543 h 289195"/>
                <a:gd name="connsiteX10" fmla="*/ 164041 w 932448"/>
                <a:gd name="connsiteY10" fmla="*/ 9324 h 289195"/>
                <a:gd name="connsiteX11" fmla="*/ 210149 w 932448"/>
                <a:gd name="connsiteY11" fmla="*/ 82152 h 289195"/>
                <a:gd name="connsiteX12" fmla="*/ 118003 w 932448"/>
                <a:gd name="connsiteY12" fmla="*/ 19476 h 289195"/>
                <a:gd name="connsiteX13" fmla="*/ 86913 w 932448"/>
                <a:gd name="connsiteY13" fmla="*/ 28923 h 289195"/>
                <a:gd name="connsiteX14" fmla="*/ 115113 w 932448"/>
                <a:gd name="connsiteY14" fmla="*/ 73691 h 289195"/>
                <a:gd name="connsiteX15" fmla="*/ 62872 w 932448"/>
                <a:gd name="connsiteY15" fmla="*/ 38018 h 289195"/>
                <a:gd name="connsiteX16" fmla="*/ 408 w 932448"/>
                <a:gd name="connsiteY16" fmla="*/ 73268 h 289195"/>
                <a:gd name="connsiteX17" fmla="*/ 408 w 932448"/>
                <a:gd name="connsiteY17" fmla="*/ 73268 h 289195"/>
                <a:gd name="connsiteX18" fmla="*/ 932856 w 932448"/>
                <a:gd name="connsiteY18" fmla="*/ 289425 h 289195"/>
                <a:gd name="connsiteX19" fmla="*/ 932856 w 932448"/>
                <a:gd name="connsiteY19" fmla="*/ 289425 h 289195"/>
                <a:gd name="connsiteX20" fmla="*/ 622016 w 932448"/>
                <a:gd name="connsiteY20" fmla="*/ 67417 h 289195"/>
                <a:gd name="connsiteX21" fmla="*/ 648807 w 932448"/>
                <a:gd name="connsiteY21" fmla="*/ 138693 h 289195"/>
                <a:gd name="connsiteX22" fmla="*/ 573864 w 932448"/>
                <a:gd name="connsiteY22" fmla="*/ 48734 h 289195"/>
                <a:gd name="connsiteX23" fmla="*/ 529237 w 932448"/>
                <a:gd name="connsiteY23" fmla="*/ 34634 h 289195"/>
                <a:gd name="connsiteX24" fmla="*/ 560610 w 932448"/>
                <a:gd name="connsiteY24" fmla="*/ 112185 h 289195"/>
                <a:gd name="connsiteX25" fmla="*/ 481366 w 932448"/>
                <a:gd name="connsiteY25" fmla="*/ 23142 h 28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32448" h="289195">
                  <a:moveTo>
                    <a:pt x="481366" y="23142"/>
                  </a:moveTo>
                  <a:cubicBezTo>
                    <a:pt x="464023" y="19406"/>
                    <a:pt x="447244" y="16092"/>
                    <a:pt x="430958" y="13484"/>
                  </a:cubicBezTo>
                  <a:lnTo>
                    <a:pt x="469452" y="107461"/>
                  </a:lnTo>
                  <a:cubicBezTo>
                    <a:pt x="469452" y="107461"/>
                    <a:pt x="418198" y="50356"/>
                    <a:pt x="377800" y="5940"/>
                  </a:cubicBezTo>
                  <a:cubicBezTo>
                    <a:pt x="364546" y="4483"/>
                    <a:pt x="351644" y="3284"/>
                    <a:pt x="339095" y="2344"/>
                  </a:cubicBezTo>
                  <a:lnTo>
                    <a:pt x="374980" y="76864"/>
                  </a:lnTo>
                  <a:cubicBezTo>
                    <a:pt x="374980" y="76864"/>
                    <a:pt x="332680" y="36960"/>
                    <a:pt x="293269" y="229"/>
                  </a:cubicBezTo>
                  <a:cubicBezTo>
                    <a:pt x="281284" y="229"/>
                    <a:pt x="269722" y="229"/>
                    <a:pt x="258583" y="229"/>
                  </a:cubicBezTo>
                  <a:lnTo>
                    <a:pt x="301941" y="68474"/>
                  </a:lnTo>
                  <a:cubicBezTo>
                    <a:pt x="301941" y="68474"/>
                    <a:pt x="250898" y="33224"/>
                    <a:pt x="206341" y="3543"/>
                  </a:cubicBezTo>
                  <a:cubicBezTo>
                    <a:pt x="191325" y="5023"/>
                    <a:pt x="177225" y="6997"/>
                    <a:pt x="164041" y="9324"/>
                  </a:cubicBezTo>
                  <a:lnTo>
                    <a:pt x="210149" y="82152"/>
                  </a:lnTo>
                  <a:cubicBezTo>
                    <a:pt x="210149" y="82152"/>
                    <a:pt x="161714" y="48946"/>
                    <a:pt x="118003" y="19476"/>
                  </a:cubicBezTo>
                  <a:cubicBezTo>
                    <a:pt x="106794" y="22437"/>
                    <a:pt x="96501" y="25680"/>
                    <a:pt x="86913" y="28923"/>
                  </a:cubicBezTo>
                  <a:lnTo>
                    <a:pt x="115113" y="73691"/>
                  </a:lnTo>
                  <a:lnTo>
                    <a:pt x="62872" y="38018"/>
                  </a:lnTo>
                  <a:cubicBezTo>
                    <a:pt x="40432" y="46635"/>
                    <a:pt x="19384" y="58513"/>
                    <a:pt x="408" y="73268"/>
                  </a:cubicBezTo>
                  <a:lnTo>
                    <a:pt x="408" y="73268"/>
                  </a:lnTo>
                  <a:lnTo>
                    <a:pt x="932856" y="289425"/>
                  </a:lnTo>
                  <a:lnTo>
                    <a:pt x="932856" y="289425"/>
                  </a:lnTo>
                  <a:cubicBezTo>
                    <a:pt x="845607" y="194840"/>
                    <a:pt x="739790" y="119263"/>
                    <a:pt x="622016" y="67417"/>
                  </a:cubicBezTo>
                  <a:lnTo>
                    <a:pt x="648807" y="138693"/>
                  </a:lnTo>
                  <a:cubicBezTo>
                    <a:pt x="648807" y="138693"/>
                    <a:pt x="610031" y="91881"/>
                    <a:pt x="573864" y="48734"/>
                  </a:cubicBezTo>
                  <a:cubicBezTo>
                    <a:pt x="559341" y="43658"/>
                    <a:pt x="544465" y="38958"/>
                    <a:pt x="529237" y="34634"/>
                  </a:cubicBezTo>
                  <a:lnTo>
                    <a:pt x="560610" y="112185"/>
                  </a:lnTo>
                  <a:cubicBezTo>
                    <a:pt x="560610" y="112185"/>
                    <a:pt x="519155" y="65161"/>
                    <a:pt x="481366" y="23142"/>
                  </a:cubicBezTo>
                  <a:close/>
                </a:path>
              </a:pathLst>
            </a:custGeom>
            <a:grpFill/>
            <a:ln w="14100" cap="rnd">
              <a:solidFill>
                <a:schemeClr val="tx1"/>
              </a:solidFill>
              <a:prstDash val="solid"/>
              <a:round/>
            </a:ln>
          </p:spPr>
          <p:txBody>
            <a:bodyPr rtlCol="0" anchor="ctr"/>
            <a:lstStyle/>
            <a:p>
              <a:endParaRPr lang="es-ES" dirty="0"/>
            </a:p>
          </p:txBody>
        </p:sp>
      </p:grpSp>
      <p:sp>
        <p:nvSpPr>
          <p:cNvPr id="148" name="Forma libre: forma 147">
            <a:extLst>
              <a:ext uri="{FF2B5EF4-FFF2-40B4-BE49-F238E27FC236}">
                <a16:creationId xmlns:a16="http://schemas.microsoft.com/office/drawing/2014/main" id="{7ECDAE60-D51A-4B81-88C2-CE6316E34436}"/>
              </a:ext>
            </a:extLst>
          </p:cNvPr>
          <p:cNvSpPr/>
          <p:nvPr/>
        </p:nvSpPr>
        <p:spPr>
          <a:xfrm rot="9236128" flipH="1">
            <a:off x="7146587" y="919682"/>
            <a:ext cx="3135892" cy="3135969"/>
          </a:xfrm>
          <a:custGeom>
            <a:avLst/>
            <a:gdLst>
              <a:gd name="connsiteX0" fmla="*/ 989045 w 2893437"/>
              <a:gd name="connsiteY0" fmla="*/ 1836079 h 2893508"/>
              <a:gd name="connsiteX1" fmla="*/ 989045 w 2893437"/>
              <a:gd name="connsiteY1" fmla="*/ 1836079 h 2893508"/>
              <a:gd name="connsiteX2" fmla="*/ 1111294 w 2893437"/>
              <a:gd name="connsiteY2" fmla="*/ 1767552 h 2893508"/>
              <a:gd name="connsiteX3" fmla="*/ 1213521 w 2893437"/>
              <a:gd name="connsiteY3" fmla="*/ 1837348 h 2893508"/>
              <a:gd name="connsiteX4" fmla="*/ 1158037 w 2893437"/>
              <a:gd name="connsiteY4" fmla="*/ 1749786 h 2893508"/>
              <a:gd name="connsiteX5" fmla="*/ 1218809 w 2893437"/>
              <a:gd name="connsiteY5" fmla="*/ 1731244 h 2893508"/>
              <a:gd name="connsiteX6" fmla="*/ 1399151 w 2893437"/>
              <a:gd name="connsiteY6" fmla="*/ 1853916 h 2893508"/>
              <a:gd name="connsiteX7" fmla="*/ 1308698 w 2893437"/>
              <a:gd name="connsiteY7" fmla="*/ 1711574 h 2893508"/>
              <a:gd name="connsiteX8" fmla="*/ 1391537 w 2893437"/>
              <a:gd name="connsiteY8" fmla="*/ 1700153 h 2893508"/>
              <a:gd name="connsiteX9" fmla="*/ 1578506 w 2893437"/>
              <a:gd name="connsiteY9" fmla="*/ 1827055 h 2893508"/>
              <a:gd name="connsiteX10" fmla="*/ 1493904 w 2893437"/>
              <a:gd name="connsiteY10" fmla="*/ 1693456 h 2893508"/>
              <a:gd name="connsiteX11" fmla="*/ 1561797 w 2893437"/>
              <a:gd name="connsiteY11" fmla="*/ 1693456 h 2893508"/>
              <a:gd name="connsiteX12" fmla="*/ 1721482 w 2893437"/>
              <a:gd name="connsiteY12" fmla="*/ 1843482 h 2893508"/>
              <a:gd name="connsiteX13" fmla="*/ 1650981 w 2893437"/>
              <a:gd name="connsiteY13" fmla="*/ 1697615 h 2893508"/>
              <a:gd name="connsiteX14" fmla="*/ 1726628 w 2893437"/>
              <a:gd name="connsiteY14" fmla="*/ 1704665 h 2893508"/>
              <a:gd name="connsiteX15" fmla="*/ 1906195 w 2893437"/>
              <a:gd name="connsiteY15" fmla="*/ 1903338 h 2893508"/>
              <a:gd name="connsiteX16" fmla="*/ 1830900 w 2893437"/>
              <a:gd name="connsiteY16" fmla="*/ 1719471 h 2893508"/>
              <a:gd name="connsiteX17" fmla="*/ 1929601 w 2893437"/>
              <a:gd name="connsiteY17" fmla="*/ 1738294 h 2893508"/>
              <a:gd name="connsiteX18" fmla="*/ 2085056 w 2893437"/>
              <a:gd name="connsiteY18" fmla="*/ 1912291 h 2893508"/>
              <a:gd name="connsiteX19" fmla="*/ 2023720 w 2893437"/>
              <a:gd name="connsiteY19" fmla="*/ 1760925 h 2893508"/>
              <a:gd name="connsiteX20" fmla="*/ 2110930 w 2893437"/>
              <a:gd name="connsiteY20" fmla="*/ 1788068 h 2893508"/>
              <a:gd name="connsiteX21" fmla="*/ 2257643 w 2893437"/>
              <a:gd name="connsiteY21" fmla="*/ 1964321 h 2893508"/>
              <a:gd name="connsiteX22" fmla="*/ 2205331 w 2893437"/>
              <a:gd name="connsiteY22" fmla="*/ 1824658 h 2893508"/>
              <a:gd name="connsiteX23" fmla="*/ 2402735 w 2893437"/>
              <a:gd name="connsiteY23" fmla="*/ 1925616 h 2893508"/>
              <a:gd name="connsiteX24" fmla="*/ 1158460 w 2893437"/>
              <a:gd name="connsiteY24" fmla="*/ 832284 h 2893508"/>
              <a:gd name="connsiteX25" fmla="*/ 1158460 w 2893437"/>
              <a:gd name="connsiteY25" fmla="*/ 832284 h 2893508"/>
              <a:gd name="connsiteX26" fmla="*/ 1320612 w 2893437"/>
              <a:gd name="connsiteY26" fmla="*/ 829323 h 2893508"/>
              <a:gd name="connsiteX27" fmla="*/ 1386531 w 2893437"/>
              <a:gd name="connsiteY27" fmla="*/ 956225 h 2893508"/>
              <a:gd name="connsiteX28" fmla="*/ 1377859 w 2893437"/>
              <a:gd name="connsiteY28" fmla="*/ 836796 h 2893508"/>
              <a:gd name="connsiteX29" fmla="*/ 1449911 w 2893437"/>
              <a:gd name="connsiteY29" fmla="*/ 850896 h 2893508"/>
              <a:gd name="connsiteX30" fmla="*/ 1566309 w 2893437"/>
              <a:gd name="connsiteY30" fmla="*/ 1074385 h 2893508"/>
              <a:gd name="connsiteX31" fmla="*/ 1552208 w 2893437"/>
              <a:gd name="connsiteY31" fmla="*/ 880084 h 2893508"/>
              <a:gd name="connsiteX32" fmla="*/ 1642803 w 2893437"/>
              <a:gd name="connsiteY32" fmla="*/ 913783 h 2893508"/>
              <a:gd name="connsiteX33" fmla="*/ 1763501 w 2893437"/>
              <a:gd name="connsiteY33" fmla="*/ 1145521 h 2893508"/>
              <a:gd name="connsiteX34" fmla="*/ 1750317 w 2893437"/>
              <a:gd name="connsiteY34" fmla="*/ 963134 h 2893508"/>
              <a:gd name="connsiteX35" fmla="*/ 1819479 w 2893437"/>
              <a:gd name="connsiteY35" fmla="*/ 1000006 h 2893508"/>
              <a:gd name="connsiteX36" fmla="*/ 1900202 w 2893437"/>
              <a:gd name="connsiteY36" fmla="*/ 1240204 h 2893508"/>
              <a:gd name="connsiteX37" fmla="*/ 1908310 w 2893437"/>
              <a:gd name="connsiteY37" fmla="*/ 1053164 h 2893508"/>
              <a:gd name="connsiteX38" fmla="*/ 1981490 w 2893437"/>
              <a:gd name="connsiteY38" fmla="*/ 1101810 h 2893508"/>
              <a:gd name="connsiteX39" fmla="*/ 2055516 w 2893437"/>
              <a:gd name="connsiteY39" fmla="*/ 1402145 h 2893508"/>
              <a:gd name="connsiteX40" fmla="*/ 2079134 w 2893437"/>
              <a:gd name="connsiteY40" fmla="*/ 1174215 h 2893508"/>
              <a:gd name="connsiteX41" fmla="*/ 2169305 w 2893437"/>
              <a:gd name="connsiteY41" fmla="*/ 1247324 h 2893508"/>
              <a:gd name="connsiteX42" fmla="*/ 2232263 w 2893437"/>
              <a:gd name="connsiteY42" fmla="*/ 1509448 h 2893508"/>
              <a:gd name="connsiteX43" fmla="*/ 2252708 w 2893437"/>
              <a:gd name="connsiteY43" fmla="*/ 1321844 h 2893508"/>
              <a:gd name="connsiteX44" fmla="*/ 2326593 w 2893437"/>
              <a:gd name="connsiteY44" fmla="*/ 1397280 h 2893508"/>
              <a:gd name="connsiteX45" fmla="*/ 2379610 w 2893437"/>
              <a:gd name="connsiteY45" fmla="*/ 1656654 h 2893508"/>
              <a:gd name="connsiteX46" fmla="*/ 2402735 w 2893437"/>
              <a:gd name="connsiteY46" fmla="*/ 1486041 h 2893508"/>
              <a:gd name="connsiteX47" fmla="*/ 2559741 w 2893437"/>
              <a:gd name="connsiteY47" fmla="*/ 1716157 h 2893508"/>
              <a:gd name="connsiteX48" fmla="*/ 1956462 w 2893437"/>
              <a:gd name="connsiteY48" fmla="*/ 281317 h 2893508"/>
              <a:gd name="connsiteX49" fmla="*/ 1956462 w 2893437"/>
              <a:gd name="connsiteY49" fmla="*/ 281317 h 2893508"/>
              <a:gd name="connsiteX50" fmla="*/ 2103387 w 2893437"/>
              <a:gd name="connsiteY50" fmla="*/ 349351 h 2893508"/>
              <a:gd name="connsiteX51" fmla="*/ 2107194 w 2893437"/>
              <a:gd name="connsiteY51" fmla="*/ 492398 h 2893508"/>
              <a:gd name="connsiteX52" fmla="*/ 2151610 w 2893437"/>
              <a:gd name="connsiteY52" fmla="*/ 381147 h 2893508"/>
              <a:gd name="connsiteX53" fmla="*/ 2210125 w 2893437"/>
              <a:gd name="connsiteY53" fmla="*/ 425563 h 2893508"/>
              <a:gd name="connsiteX54" fmla="*/ 2217176 w 2893437"/>
              <a:gd name="connsiteY54" fmla="*/ 677393 h 2893508"/>
              <a:gd name="connsiteX55" fmla="*/ 2289298 w 2893437"/>
              <a:gd name="connsiteY55" fmla="*/ 496487 h 2893508"/>
              <a:gd name="connsiteX56" fmla="*/ 2356063 w 2893437"/>
              <a:gd name="connsiteY56" fmla="*/ 566354 h 2893508"/>
              <a:gd name="connsiteX57" fmla="*/ 2363536 w 2893437"/>
              <a:gd name="connsiteY57" fmla="*/ 827208 h 2893508"/>
              <a:gd name="connsiteX58" fmla="*/ 2431287 w 2893437"/>
              <a:gd name="connsiteY58" fmla="*/ 657371 h 2893508"/>
              <a:gd name="connsiteX59" fmla="*/ 2477396 w 2893437"/>
              <a:gd name="connsiteY59" fmla="*/ 720822 h 2893508"/>
              <a:gd name="connsiteX60" fmla="*/ 2445035 w 2893437"/>
              <a:gd name="connsiteY60" fmla="*/ 972370 h 2893508"/>
              <a:gd name="connsiteX61" fmla="*/ 2534008 w 2893437"/>
              <a:gd name="connsiteY61" fmla="*/ 807679 h 2893508"/>
              <a:gd name="connsiteX62" fmla="*/ 2578565 w 2893437"/>
              <a:gd name="connsiteY62" fmla="*/ 883327 h 2893508"/>
              <a:gd name="connsiteX63" fmla="*/ 2513986 w 2893437"/>
              <a:gd name="connsiteY63" fmla="*/ 1185918 h 2893508"/>
              <a:gd name="connsiteX64" fmla="*/ 2635388 w 2893437"/>
              <a:gd name="connsiteY64" fmla="*/ 990912 h 2893508"/>
              <a:gd name="connsiteX65" fmla="*/ 2684739 w 2893437"/>
              <a:gd name="connsiteY65" fmla="*/ 1096099 h 2893508"/>
              <a:gd name="connsiteX66" fmla="*/ 2626928 w 2893437"/>
              <a:gd name="connsiteY66" fmla="*/ 1359421 h 2893508"/>
              <a:gd name="connsiteX67" fmla="*/ 2727040 w 2893437"/>
              <a:gd name="connsiteY67" fmla="*/ 1199525 h 2893508"/>
              <a:gd name="connsiteX68" fmla="*/ 2760599 w 2893437"/>
              <a:gd name="connsiteY68" fmla="*/ 1299636 h 2893508"/>
              <a:gd name="connsiteX69" fmla="*/ 2695033 w 2893437"/>
              <a:gd name="connsiteY69" fmla="*/ 1556190 h 2893508"/>
              <a:gd name="connsiteX70" fmla="*/ 2790491 w 2893437"/>
              <a:gd name="connsiteY70" fmla="*/ 1412508 h 2893508"/>
              <a:gd name="connsiteX71" fmla="*/ 2834625 w 2893437"/>
              <a:gd name="connsiteY71" fmla="*/ 1739352 h 2893508"/>
              <a:gd name="connsiteX72" fmla="*/ 2893845 w 2893437"/>
              <a:gd name="connsiteY72" fmla="*/ 1441132 h 2893508"/>
              <a:gd name="connsiteX73" fmla="*/ 1447162 w 2893437"/>
              <a:gd name="connsiteY73" fmla="*/ 229 h 2893508"/>
              <a:gd name="connsiteX74" fmla="*/ 408 w 2893437"/>
              <a:gd name="connsiteY74" fmla="*/ 1446984 h 2893508"/>
              <a:gd name="connsiteX75" fmla="*/ 1447162 w 2893437"/>
              <a:gd name="connsiteY75" fmla="*/ 2893738 h 2893508"/>
              <a:gd name="connsiteX76" fmla="*/ 2666832 w 2893437"/>
              <a:gd name="connsiteY76" fmla="*/ 2225034 h 289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893437" h="2893508">
                <a:moveTo>
                  <a:pt x="989045" y="1836079"/>
                </a:moveTo>
                <a:lnTo>
                  <a:pt x="989045" y="1836079"/>
                </a:lnTo>
                <a:cubicBezTo>
                  <a:pt x="989045" y="1836079"/>
                  <a:pt x="1027750" y="1802239"/>
                  <a:pt x="1111294" y="1767552"/>
                </a:cubicBezTo>
                <a:cubicBezTo>
                  <a:pt x="1167695" y="1805975"/>
                  <a:pt x="1213521" y="1837348"/>
                  <a:pt x="1213521" y="1837348"/>
                </a:cubicBezTo>
                <a:lnTo>
                  <a:pt x="1158037" y="1749786"/>
                </a:lnTo>
                <a:cubicBezTo>
                  <a:pt x="1176837" y="1743394"/>
                  <a:pt x="1197094" y="1737213"/>
                  <a:pt x="1218809" y="1731244"/>
                </a:cubicBezTo>
                <a:cubicBezTo>
                  <a:pt x="1304327" y="1788914"/>
                  <a:pt x="1399151" y="1853916"/>
                  <a:pt x="1399151" y="1853916"/>
                </a:cubicBezTo>
                <a:lnTo>
                  <a:pt x="1308698" y="1711574"/>
                </a:lnTo>
                <a:cubicBezTo>
                  <a:pt x="1334642" y="1707062"/>
                  <a:pt x="1362208" y="1703185"/>
                  <a:pt x="1391537" y="1700153"/>
                </a:cubicBezTo>
                <a:cubicBezTo>
                  <a:pt x="1478676" y="1758951"/>
                  <a:pt x="1578506" y="1827055"/>
                  <a:pt x="1578506" y="1827055"/>
                </a:cubicBezTo>
                <a:lnTo>
                  <a:pt x="1493904" y="1693456"/>
                </a:lnTo>
                <a:cubicBezTo>
                  <a:pt x="1515760" y="1692892"/>
                  <a:pt x="1538391" y="1692751"/>
                  <a:pt x="1561797" y="1693456"/>
                </a:cubicBezTo>
                <a:cubicBezTo>
                  <a:pt x="1638643" y="1765014"/>
                  <a:pt x="1721482" y="1843482"/>
                  <a:pt x="1721482" y="1843482"/>
                </a:cubicBezTo>
                <a:lnTo>
                  <a:pt x="1650981" y="1697615"/>
                </a:lnTo>
                <a:cubicBezTo>
                  <a:pt x="1675468" y="1699401"/>
                  <a:pt x="1700684" y="1701751"/>
                  <a:pt x="1726628" y="1704665"/>
                </a:cubicBezTo>
                <a:cubicBezTo>
                  <a:pt x="1805942" y="1791593"/>
                  <a:pt x="1906195" y="1903338"/>
                  <a:pt x="1906195" y="1903338"/>
                </a:cubicBezTo>
                <a:lnTo>
                  <a:pt x="1830900" y="1719471"/>
                </a:lnTo>
                <a:cubicBezTo>
                  <a:pt x="1862837" y="1724829"/>
                  <a:pt x="1895690" y="1731033"/>
                  <a:pt x="1929601" y="1738294"/>
                </a:cubicBezTo>
                <a:cubicBezTo>
                  <a:pt x="2003557" y="1820569"/>
                  <a:pt x="2085056" y="1912291"/>
                  <a:pt x="2085056" y="1912291"/>
                </a:cubicBezTo>
                <a:lnTo>
                  <a:pt x="2023720" y="1760925"/>
                </a:lnTo>
                <a:cubicBezTo>
                  <a:pt x="2053425" y="1769103"/>
                  <a:pt x="2082495" y="1778151"/>
                  <a:pt x="2110930" y="1788068"/>
                </a:cubicBezTo>
                <a:cubicBezTo>
                  <a:pt x="2181431" y="1872670"/>
                  <a:pt x="2257643" y="1964321"/>
                  <a:pt x="2257643" y="1964321"/>
                </a:cubicBezTo>
                <a:lnTo>
                  <a:pt x="2205331" y="1824658"/>
                </a:lnTo>
                <a:cubicBezTo>
                  <a:pt x="2273330" y="1853829"/>
                  <a:pt x="2339281" y="1887559"/>
                  <a:pt x="2402735" y="1925616"/>
                </a:cubicBezTo>
                <a:lnTo>
                  <a:pt x="1158460" y="832284"/>
                </a:lnTo>
                <a:lnTo>
                  <a:pt x="1158460" y="832284"/>
                </a:lnTo>
                <a:cubicBezTo>
                  <a:pt x="1158460" y="832284"/>
                  <a:pt x="1216411" y="819030"/>
                  <a:pt x="1320612" y="829323"/>
                </a:cubicBezTo>
                <a:cubicBezTo>
                  <a:pt x="1357132" y="899401"/>
                  <a:pt x="1386531" y="956225"/>
                  <a:pt x="1386531" y="956225"/>
                </a:cubicBezTo>
                <a:lnTo>
                  <a:pt x="1377859" y="836796"/>
                </a:lnTo>
                <a:cubicBezTo>
                  <a:pt x="1400349" y="840462"/>
                  <a:pt x="1424390" y="845186"/>
                  <a:pt x="1449911" y="850896"/>
                </a:cubicBezTo>
                <a:cubicBezTo>
                  <a:pt x="1505396" y="956648"/>
                  <a:pt x="1566309" y="1074385"/>
                  <a:pt x="1566309" y="1074385"/>
                </a:cubicBezTo>
                <a:lnTo>
                  <a:pt x="1552208" y="880084"/>
                </a:lnTo>
                <a:cubicBezTo>
                  <a:pt x="1581114" y="889672"/>
                  <a:pt x="1611288" y="900811"/>
                  <a:pt x="1642803" y="913783"/>
                </a:cubicBezTo>
                <a:cubicBezTo>
                  <a:pt x="1699204" y="1021298"/>
                  <a:pt x="1763501" y="1145521"/>
                  <a:pt x="1763501" y="1145521"/>
                </a:cubicBezTo>
                <a:lnTo>
                  <a:pt x="1750317" y="963134"/>
                </a:lnTo>
                <a:cubicBezTo>
                  <a:pt x="1772877" y="974461"/>
                  <a:pt x="1795931" y="986752"/>
                  <a:pt x="1819479" y="1000006"/>
                </a:cubicBezTo>
                <a:cubicBezTo>
                  <a:pt x="1858677" y="1115346"/>
                  <a:pt x="1900202" y="1240204"/>
                  <a:pt x="1900202" y="1240204"/>
                </a:cubicBezTo>
                <a:lnTo>
                  <a:pt x="1908310" y="1053164"/>
                </a:lnTo>
                <a:cubicBezTo>
                  <a:pt x="1932280" y="1068392"/>
                  <a:pt x="1956674" y="1084537"/>
                  <a:pt x="1981490" y="1101810"/>
                </a:cubicBezTo>
                <a:cubicBezTo>
                  <a:pt x="2014555" y="1233647"/>
                  <a:pt x="2055516" y="1402145"/>
                  <a:pt x="2055516" y="1402145"/>
                </a:cubicBezTo>
                <a:lnTo>
                  <a:pt x="2079134" y="1174215"/>
                </a:lnTo>
                <a:cubicBezTo>
                  <a:pt x="2108651" y="1197057"/>
                  <a:pt x="2138708" y="1221427"/>
                  <a:pt x="2169305" y="1247324"/>
                </a:cubicBezTo>
                <a:cubicBezTo>
                  <a:pt x="2199550" y="1371547"/>
                  <a:pt x="2232263" y="1509448"/>
                  <a:pt x="2232263" y="1509448"/>
                </a:cubicBezTo>
                <a:lnTo>
                  <a:pt x="2252708" y="1321844"/>
                </a:lnTo>
                <a:cubicBezTo>
                  <a:pt x="2278417" y="1346472"/>
                  <a:pt x="2303046" y="1371618"/>
                  <a:pt x="2326593" y="1397280"/>
                </a:cubicBezTo>
                <a:cubicBezTo>
                  <a:pt x="2352467" y="1521856"/>
                  <a:pt x="2379610" y="1656654"/>
                  <a:pt x="2379610" y="1656654"/>
                </a:cubicBezTo>
                <a:lnTo>
                  <a:pt x="2402735" y="1486041"/>
                </a:lnTo>
                <a:cubicBezTo>
                  <a:pt x="2460584" y="1558836"/>
                  <a:pt x="2513057" y="1635744"/>
                  <a:pt x="2559741" y="1716157"/>
                </a:cubicBezTo>
                <a:lnTo>
                  <a:pt x="1956462" y="281317"/>
                </a:lnTo>
                <a:lnTo>
                  <a:pt x="1956462" y="281317"/>
                </a:lnTo>
                <a:cubicBezTo>
                  <a:pt x="1956462" y="281317"/>
                  <a:pt x="2014343" y="294642"/>
                  <a:pt x="2103387" y="349351"/>
                </a:cubicBezTo>
                <a:cubicBezTo>
                  <a:pt x="2105643" y="428383"/>
                  <a:pt x="2107194" y="492398"/>
                  <a:pt x="2107194" y="492398"/>
                </a:cubicBezTo>
                <a:lnTo>
                  <a:pt x="2151610" y="381147"/>
                </a:lnTo>
                <a:cubicBezTo>
                  <a:pt x="2170222" y="394260"/>
                  <a:pt x="2189750" y="408995"/>
                  <a:pt x="2210125" y="425563"/>
                </a:cubicBezTo>
                <a:cubicBezTo>
                  <a:pt x="2213932" y="544639"/>
                  <a:pt x="2217176" y="677393"/>
                  <a:pt x="2217176" y="677393"/>
                </a:cubicBezTo>
                <a:lnTo>
                  <a:pt x="2289298" y="496487"/>
                </a:lnTo>
                <a:cubicBezTo>
                  <a:pt x="2311083" y="517637"/>
                  <a:pt x="2333432" y="540903"/>
                  <a:pt x="2356063" y="566354"/>
                </a:cubicBezTo>
                <a:cubicBezTo>
                  <a:pt x="2360011" y="687686"/>
                  <a:pt x="2363536" y="827208"/>
                  <a:pt x="2363536" y="827208"/>
                </a:cubicBezTo>
                <a:lnTo>
                  <a:pt x="2431287" y="657371"/>
                </a:lnTo>
                <a:cubicBezTo>
                  <a:pt x="2446610" y="677440"/>
                  <a:pt x="2461979" y="698590"/>
                  <a:pt x="2477396" y="720822"/>
                </a:cubicBezTo>
                <a:cubicBezTo>
                  <a:pt x="2462379" y="841872"/>
                  <a:pt x="2445035" y="972370"/>
                  <a:pt x="2445035" y="972370"/>
                </a:cubicBezTo>
                <a:lnTo>
                  <a:pt x="2534008" y="807679"/>
                </a:lnTo>
                <a:cubicBezTo>
                  <a:pt x="2548907" y="831790"/>
                  <a:pt x="2563759" y="857006"/>
                  <a:pt x="2578565" y="883327"/>
                </a:cubicBezTo>
                <a:cubicBezTo>
                  <a:pt x="2550787" y="1016433"/>
                  <a:pt x="2513986" y="1185918"/>
                  <a:pt x="2513986" y="1185918"/>
                </a:cubicBezTo>
                <a:lnTo>
                  <a:pt x="2635388" y="990912"/>
                </a:lnTo>
                <a:cubicBezTo>
                  <a:pt x="2652027" y="1024423"/>
                  <a:pt x="2668477" y="1059486"/>
                  <a:pt x="2684739" y="1096099"/>
                </a:cubicBezTo>
                <a:cubicBezTo>
                  <a:pt x="2657737" y="1221027"/>
                  <a:pt x="2626928" y="1359421"/>
                  <a:pt x="2626928" y="1359421"/>
                </a:cubicBezTo>
                <a:lnTo>
                  <a:pt x="2727040" y="1199525"/>
                </a:lnTo>
                <a:cubicBezTo>
                  <a:pt x="2739495" y="1232942"/>
                  <a:pt x="2750681" y="1266313"/>
                  <a:pt x="2760599" y="1299636"/>
                </a:cubicBezTo>
                <a:cubicBezTo>
                  <a:pt x="2729507" y="1423013"/>
                  <a:pt x="2695033" y="1556190"/>
                  <a:pt x="2695033" y="1556190"/>
                </a:cubicBezTo>
                <a:lnTo>
                  <a:pt x="2790491" y="1412508"/>
                </a:lnTo>
                <a:cubicBezTo>
                  <a:pt x="2814424" y="1520011"/>
                  <a:pt x="2829188" y="1629352"/>
                  <a:pt x="2834625" y="1739352"/>
                </a:cubicBezTo>
                <a:lnTo>
                  <a:pt x="2893845" y="1441132"/>
                </a:lnTo>
                <a:cubicBezTo>
                  <a:pt x="2890673" y="644821"/>
                  <a:pt x="2244178" y="229"/>
                  <a:pt x="1447162" y="229"/>
                </a:cubicBezTo>
                <a:cubicBezTo>
                  <a:pt x="648102" y="229"/>
                  <a:pt x="408" y="647994"/>
                  <a:pt x="408" y="1446984"/>
                </a:cubicBezTo>
                <a:cubicBezTo>
                  <a:pt x="408" y="2245973"/>
                  <a:pt x="648102" y="2893738"/>
                  <a:pt x="1447162" y="2893738"/>
                </a:cubicBezTo>
                <a:cubicBezTo>
                  <a:pt x="1941281" y="2893916"/>
                  <a:pt x="2401267" y="2641722"/>
                  <a:pt x="2666832" y="2225034"/>
                </a:cubicBezTo>
                <a:close/>
              </a:path>
            </a:pathLst>
          </a:custGeom>
          <a:solidFill>
            <a:schemeClr val="accent3"/>
          </a:solidFill>
          <a:ln w="7050" cap="flat">
            <a:noFill/>
            <a:prstDash val="solid"/>
            <a:miter/>
          </a:ln>
        </p:spPr>
        <p:txBody>
          <a:bodyPr rtlCol="0" anchor="ctr"/>
          <a:lstStyle/>
          <a:p>
            <a:endParaRPr lang="es-ES" dirty="0"/>
          </a:p>
        </p:txBody>
      </p:sp>
      <p:grpSp>
        <p:nvGrpSpPr>
          <p:cNvPr id="149" name="Grupo 148">
            <a:extLst>
              <a:ext uri="{FF2B5EF4-FFF2-40B4-BE49-F238E27FC236}">
                <a16:creationId xmlns:a16="http://schemas.microsoft.com/office/drawing/2014/main" id="{8C08E28F-ECEA-4A8B-8289-2395CF6C063C}"/>
              </a:ext>
            </a:extLst>
          </p:cNvPr>
          <p:cNvGrpSpPr/>
          <p:nvPr/>
        </p:nvGrpSpPr>
        <p:grpSpPr>
          <a:xfrm flipH="1">
            <a:off x="7624035" y="2165799"/>
            <a:ext cx="2794300" cy="1569483"/>
            <a:chOff x="69514" y="2735725"/>
            <a:chExt cx="1927431" cy="1093412"/>
          </a:xfrm>
        </p:grpSpPr>
        <p:sp>
          <p:nvSpPr>
            <p:cNvPr id="150" name="Forma libre: forma 149">
              <a:extLst>
                <a:ext uri="{FF2B5EF4-FFF2-40B4-BE49-F238E27FC236}">
                  <a16:creationId xmlns:a16="http://schemas.microsoft.com/office/drawing/2014/main" id="{115AFC12-2897-41AE-91AF-9421612C666C}"/>
                </a:ext>
              </a:extLst>
            </p:cNvPr>
            <p:cNvSpPr/>
            <p:nvPr/>
          </p:nvSpPr>
          <p:spPr>
            <a:xfrm>
              <a:off x="69514" y="2735735"/>
              <a:ext cx="1927431" cy="1093402"/>
            </a:xfrm>
            <a:custGeom>
              <a:avLst/>
              <a:gdLst>
                <a:gd name="connsiteX0" fmla="*/ 0 w 1927431"/>
                <a:gd name="connsiteY0" fmla="*/ 0 h 1093402"/>
                <a:gd name="connsiteX1" fmla="*/ 1927431 w 1927431"/>
                <a:gd name="connsiteY1" fmla="*/ 0 h 1093402"/>
                <a:gd name="connsiteX2" fmla="*/ 1927431 w 1927431"/>
                <a:gd name="connsiteY2" fmla="*/ 1093403 h 1093402"/>
                <a:gd name="connsiteX3" fmla="*/ 0 w 1927431"/>
                <a:gd name="connsiteY3" fmla="*/ 1093403 h 1093402"/>
              </a:gdLst>
              <a:ahLst/>
              <a:cxnLst>
                <a:cxn ang="0">
                  <a:pos x="connsiteX0" y="connsiteY0"/>
                </a:cxn>
                <a:cxn ang="0">
                  <a:pos x="connsiteX1" y="connsiteY1"/>
                </a:cxn>
                <a:cxn ang="0">
                  <a:pos x="connsiteX2" y="connsiteY2"/>
                </a:cxn>
                <a:cxn ang="0">
                  <a:pos x="connsiteX3" y="connsiteY3"/>
                </a:cxn>
              </a:cxnLst>
              <a:rect l="l" t="t" r="r" b="b"/>
              <a:pathLst>
                <a:path w="1927431" h="1093402">
                  <a:moveTo>
                    <a:pt x="0" y="0"/>
                  </a:moveTo>
                  <a:lnTo>
                    <a:pt x="1927431" y="0"/>
                  </a:lnTo>
                  <a:lnTo>
                    <a:pt x="1927431" y="1093403"/>
                  </a:lnTo>
                  <a:lnTo>
                    <a:pt x="0" y="1093403"/>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51" name="Forma libre: forma 150">
              <a:extLst>
                <a:ext uri="{FF2B5EF4-FFF2-40B4-BE49-F238E27FC236}">
                  <a16:creationId xmlns:a16="http://schemas.microsoft.com/office/drawing/2014/main" id="{50BBC792-C9BE-4346-BFCF-4877A55BCCB6}"/>
                </a:ext>
              </a:extLst>
            </p:cNvPr>
            <p:cNvSpPr/>
            <p:nvPr/>
          </p:nvSpPr>
          <p:spPr>
            <a:xfrm>
              <a:off x="69514" y="2735735"/>
              <a:ext cx="1927431" cy="102790"/>
            </a:xfrm>
            <a:custGeom>
              <a:avLst/>
              <a:gdLst>
                <a:gd name="connsiteX0" fmla="*/ 0 w 1927431"/>
                <a:gd name="connsiteY0" fmla="*/ 0 h 102790"/>
                <a:gd name="connsiteX1" fmla="*/ 1927431 w 1927431"/>
                <a:gd name="connsiteY1" fmla="*/ 0 h 102790"/>
                <a:gd name="connsiteX2" fmla="*/ 1927431 w 1927431"/>
                <a:gd name="connsiteY2" fmla="*/ 102791 h 102790"/>
                <a:gd name="connsiteX3" fmla="*/ 0 w 1927431"/>
                <a:gd name="connsiteY3" fmla="*/ 102791 h 102790"/>
              </a:gdLst>
              <a:ahLst/>
              <a:cxnLst>
                <a:cxn ang="0">
                  <a:pos x="connsiteX0" y="connsiteY0"/>
                </a:cxn>
                <a:cxn ang="0">
                  <a:pos x="connsiteX1" y="connsiteY1"/>
                </a:cxn>
                <a:cxn ang="0">
                  <a:pos x="connsiteX2" y="connsiteY2"/>
                </a:cxn>
                <a:cxn ang="0">
                  <a:pos x="connsiteX3" y="connsiteY3"/>
                </a:cxn>
              </a:cxnLst>
              <a:rect l="l" t="t" r="r" b="b"/>
              <a:pathLst>
                <a:path w="1927431" h="102790">
                  <a:moveTo>
                    <a:pt x="0" y="0"/>
                  </a:moveTo>
                  <a:lnTo>
                    <a:pt x="1927431" y="0"/>
                  </a:lnTo>
                  <a:lnTo>
                    <a:pt x="1927431" y="102791"/>
                  </a:lnTo>
                  <a:lnTo>
                    <a:pt x="0" y="102791"/>
                  </a:lnTo>
                  <a:close/>
                </a:path>
              </a:pathLst>
            </a:custGeom>
            <a:solidFill>
              <a:schemeClr val="bg2"/>
            </a:solidFill>
            <a:ln w="14100" cap="rnd">
              <a:solidFill>
                <a:schemeClr val="tx1"/>
              </a:solidFill>
              <a:prstDash val="solid"/>
              <a:round/>
            </a:ln>
          </p:spPr>
          <p:txBody>
            <a:bodyPr rtlCol="0" anchor="ctr"/>
            <a:lstStyle/>
            <a:p>
              <a:endParaRPr lang="es-ES" dirty="0"/>
            </a:p>
          </p:txBody>
        </p:sp>
        <p:grpSp>
          <p:nvGrpSpPr>
            <p:cNvPr id="152" name="Gráfico 3">
              <a:extLst>
                <a:ext uri="{FF2B5EF4-FFF2-40B4-BE49-F238E27FC236}">
                  <a16:creationId xmlns:a16="http://schemas.microsoft.com/office/drawing/2014/main" id="{DBEFCBAB-7F31-4505-B5E2-CB1531C0EF9A}"/>
                </a:ext>
              </a:extLst>
            </p:cNvPr>
            <p:cNvGrpSpPr/>
            <p:nvPr/>
          </p:nvGrpSpPr>
          <p:grpSpPr>
            <a:xfrm>
              <a:off x="69514" y="2735725"/>
              <a:ext cx="1927431" cy="102796"/>
              <a:chOff x="69514" y="2721694"/>
              <a:chExt cx="1927431" cy="127901"/>
            </a:xfrm>
          </p:grpSpPr>
          <p:sp>
            <p:nvSpPr>
              <p:cNvPr id="161" name="Forma libre: forma 160">
                <a:extLst>
                  <a:ext uri="{FF2B5EF4-FFF2-40B4-BE49-F238E27FC236}">
                    <a16:creationId xmlns:a16="http://schemas.microsoft.com/office/drawing/2014/main" id="{CF595CB3-5A2C-4137-AFD6-45C62601D3B2}"/>
                  </a:ext>
                </a:extLst>
              </p:cNvPr>
              <p:cNvSpPr/>
              <p:nvPr/>
            </p:nvSpPr>
            <p:spPr>
              <a:xfrm>
                <a:off x="75364" y="2724596"/>
                <a:ext cx="56683" cy="56683"/>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62" name="Forma libre: forma 161">
                <a:extLst>
                  <a:ext uri="{FF2B5EF4-FFF2-40B4-BE49-F238E27FC236}">
                    <a16:creationId xmlns:a16="http://schemas.microsoft.com/office/drawing/2014/main" id="{D1F1B1C0-F006-4B75-A44E-E5C72DF9E6D8}"/>
                  </a:ext>
                </a:extLst>
              </p:cNvPr>
              <p:cNvSpPr/>
              <p:nvPr/>
            </p:nvSpPr>
            <p:spPr>
              <a:xfrm>
                <a:off x="69514"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63" name="Forma libre: forma 162">
                <a:extLst>
                  <a:ext uri="{FF2B5EF4-FFF2-40B4-BE49-F238E27FC236}">
                    <a16:creationId xmlns:a16="http://schemas.microsoft.com/office/drawing/2014/main" id="{5A139C6F-C4E5-4297-8645-5D0E41027D43}"/>
                  </a:ext>
                </a:extLst>
              </p:cNvPr>
              <p:cNvSpPr/>
              <p:nvPr/>
            </p:nvSpPr>
            <p:spPr>
              <a:xfrm>
                <a:off x="132048"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64" name="Forma libre: forma 163">
                <a:extLst>
                  <a:ext uri="{FF2B5EF4-FFF2-40B4-BE49-F238E27FC236}">
                    <a16:creationId xmlns:a16="http://schemas.microsoft.com/office/drawing/2014/main" id="{41317274-55C2-47EF-B752-817D439A0831}"/>
                  </a:ext>
                </a:extLst>
              </p:cNvPr>
              <p:cNvSpPr/>
              <p:nvPr/>
            </p:nvSpPr>
            <p:spPr>
              <a:xfrm>
                <a:off x="194512"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65" name="Forma libre: forma 164">
                <a:extLst>
                  <a:ext uri="{FF2B5EF4-FFF2-40B4-BE49-F238E27FC236}">
                    <a16:creationId xmlns:a16="http://schemas.microsoft.com/office/drawing/2014/main" id="{C8A4BE6E-4276-4926-B328-095FF67D32EE}"/>
                  </a:ext>
                </a:extLst>
              </p:cNvPr>
              <p:cNvSpPr/>
              <p:nvPr/>
            </p:nvSpPr>
            <p:spPr>
              <a:xfrm>
                <a:off x="257047"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66" name="Forma libre: forma 165">
                <a:extLst>
                  <a:ext uri="{FF2B5EF4-FFF2-40B4-BE49-F238E27FC236}">
                    <a16:creationId xmlns:a16="http://schemas.microsoft.com/office/drawing/2014/main" id="{C6AE2FE4-B5FB-4E9E-98F5-831F98A6E69D}"/>
                  </a:ext>
                </a:extLst>
              </p:cNvPr>
              <p:cNvSpPr/>
              <p:nvPr/>
            </p:nvSpPr>
            <p:spPr>
              <a:xfrm>
                <a:off x="319511"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67" name="Forma libre: forma 166">
                <a:extLst>
                  <a:ext uri="{FF2B5EF4-FFF2-40B4-BE49-F238E27FC236}">
                    <a16:creationId xmlns:a16="http://schemas.microsoft.com/office/drawing/2014/main" id="{7AAD90B3-142F-4324-BEA7-89407F62FC0F}"/>
                  </a:ext>
                </a:extLst>
              </p:cNvPr>
              <p:cNvSpPr/>
              <p:nvPr/>
            </p:nvSpPr>
            <p:spPr>
              <a:xfrm>
                <a:off x="382045"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68" name="Forma libre: forma 167">
                <a:extLst>
                  <a:ext uri="{FF2B5EF4-FFF2-40B4-BE49-F238E27FC236}">
                    <a16:creationId xmlns:a16="http://schemas.microsoft.com/office/drawing/2014/main" id="{A9C0043A-87C6-4B31-8A7F-BB9B9B800BEC}"/>
                  </a:ext>
                </a:extLst>
              </p:cNvPr>
              <p:cNvSpPr/>
              <p:nvPr/>
            </p:nvSpPr>
            <p:spPr>
              <a:xfrm>
                <a:off x="444509"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69" name="Forma libre: forma 168">
                <a:extLst>
                  <a:ext uri="{FF2B5EF4-FFF2-40B4-BE49-F238E27FC236}">
                    <a16:creationId xmlns:a16="http://schemas.microsoft.com/office/drawing/2014/main" id="{B7299DC4-CBFA-4FC8-968A-DA479C6FA3EB}"/>
                  </a:ext>
                </a:extLst>
              </p:cNvPr>
              <p:cNvSpPr/>
              <p:nvPr/>
            </p:nvSpPr>
            <p:spPr>
              <a:xfrm>
                <a:off x="507044" y="2724596"/>
                <a:ext cx="124928" cy="124998"/>
              </a:xfrm>
              <a:custGeom>
                <a:avLst/>
                <a:gdLst>
                  <a:gd name="connsiteX0" fmla="*/ 124928 w 124928"/>
                  <a:gd name="connsiteY0" fmla="*/ 0 h 124998"/>
                  <a:gd name="connsiteX1" fmla="*/ 0 w 124928"/>
                  <a:gd name="connsiteY1" fmla="*/ 124999 h 124998"/>
                </a:gdLst>
                <a:ahLst/>
                <a:cxnLst>
                  <a:cxn ang="0">
                    <a:pos x="connsiteX0" y="connsiteY0"/>
                  </a:cxn>
                  <a:cxn ang="0">
                    <a:pos x="connsiteX1" y="connsiteY1"/>
                  </a:cxn>
                </a:cxnLst>
                <a:rect l="l" t="t" r="r" b="b"/>
                <a:pathLst>
                  <a:path w="124928" h="124998">
                    <a:moveTo>
                      <a:pt x="124928" y="0"/>
                    </a:moveTo>
                    <a:lnTo>
                      <a:pt x="0" y="124999"/>
                    </a:lnTo>
                  </a:path>
                </a:pathLst>
              </a:custGeom>
              <a:ln w="14100" cap="rnd">
                <a:solidFill>
                  <a:schemeClr val="tx1"/>
                </a:solidFill>
                <a:prstDash val="solid"/>
                <a:round/>
              </a:ln>
            </p:spPr>
            <p:txBody>
              <a:bodyPr rtlCol="0" anchor="ctr"/>
              <a:lstStyle/>
              <a:p>
                <a:endParaRPr lang="es-ES" dirty="0"/>
              </a:p>
            </p:txBody>
          </p:sp>
          <p:sp>
            <p:nvSpPr>
              <p:cNvPr id="170" name="Forma libre: forma 169">
                <a:extLst>
                  <a:ext uri="{FF2B5EF4-FFF2-40B4-BE49-F238E27FC236}">
                    <a16:creationId xmlns:a16="http://schemas.microsoft.com/office/drawing/2014/main" id="{472B4322-B212-4AF8-9857-1D922C1EACC4}"/>
                  </a:ext>
                </a:extLst>
              </p:cNvPr>
              <p:cNvSpPr/>
              <p:nvPr/>
            </p:nvSpPr>
            <p:spPr>
              <a:xfrm>
                <a:off x="569508"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71" name="Forma libre: forma 170">
                <a:extLst>
                  <a:ext uri="{FF2B5EF4-FFF2-40B4-BE49-F238E27FC236}">
                    <a16:creationId xmlns:a16="http://schemas.microsoft.com/office/drawing/2014/main" id="{60CF997B-83A2-45EF-B3E2-61D6148678E7}"/>
                  </a:ext>
                </a:extLst>
              </p:cNvPr>
              <p:cNvSpPr/>
              <p:nvPr/>
            </p:nvSpPr>
            <p:spPr>
              <a:xfrm>
                <a:off x="631972"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72" name="Forma libre: forma 171">
                <a:extLst>
                  <a:ext uri="{FF2B5EF4-FFF2-40B4-BE49-F238E27FC236}">
                    <a16:creationId xmlns:a16="http://schemas.microsoft.com/office/drawing/2014/main" id="{FDB332FF-A6CE-429F-933A-22D5BA7CDCE1}"/>
                  </a:ext>
                </a:extLst>
              </p:cNvPr>
              <p:cNvSpPr/>
              <p:nvPr/>
            </p:nvSpPr>
            <p:spPr>
              <a:xfrm>
                <a:off x="694506"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73" name="Forma libre: forma 172">
                <a:extLst>
                  <a:ext uri="{FF2B5EF4-FFF2-40B4-BE49-F238E27FC236}">
                    <a16:creationId xmlns:a16="http://schemas.microsoft.com/office/drawing/2014/main" id="{796F5B48-6FB7-405C-B052-FDDC2326DA79}"/>
                  </a:ext>
                </a:extLst>
              </p:cNvPr>
              <p:cNvSpPr/>
              <p:nvPr/>
            </p:nvSpPr>
            <p:spPr>
              <a:xfrm>
                <a:off x="756970"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74" name="Forma libre: forma 173">
                <a:extLst>
                  <a:ext uri="{FF2B5EF4-FFF2-40B4-BE49-F238E27FC236}">
                    <a16:creationId xmlns:a16="http://schemas.microsoft.com/office/drawing/2014/main" id="{EF947D93-851A-4F8A-8DE6-EA2E23DB7A6D}"/>
                  </a:ext>
                </a:extLst>
              </p:cNvPr>
              <p:cNvSpPr/>
              <p:nvPr/>
            </p:nvSpPr>
            <p:spPr>
              <a:xfrm>
                <a:off x="819505"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75" name="Forma libre: forma 174">
                <a:extLst>
                  <a:ext uri="{FF2B5EF4-FFF2-40B4-BE49-F238E27FC236}">
                    <a16:creationId xmlns:a16="http://schemas.microsoft.com/office/drawing/2014/main" id="{F14572BE-C1BF-490D-A6F0-4CA31385F485}"/>
                  </a:ext>
                </a:extLst>
              </p:cNvPr>
              <p:cNvSpPr/>
              <p:nvPr/>
            </p:nvSpPr>
            <p:spPr>
              <a:xfrm>
                <a:off x="881969"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76" name="Forma libre: forma 175">
                <a:extLst>
                  <a:ext uri="{FF2B5EF4-FFF2-40B4-BE49-F238E27FC236}">
                    <a16:creationId xmlns:a16="http://schemas.microsoft.com/office/drawing/2014/main" id="{483A753F-6AA1-4D8C-88C0-84523F247F7A}"/>
                  </a:ext>
                </a:extLst>
              </p:cNvPr>
              <p:cNvSpPr/>
              <p:nvPr/>
            </p:nvSpPr>
            <p:spPr>
              <a:xfrm>
                <a:off x="944503"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77" name="Forma libre: forma 176">
                <a:extLst>
                  <a:ext uri="{FF2B5EF4-FFF2-40B4-BE49-F238E27FC236}">
                    <a16:creationId xmlns:a16="http://schemas.microsoft.com/office/drawing/2014/main" id="{AC22578F-D9B3-4D79-B8B3-EA485CFBC7EB}"/>
                  </a:ext>
                </a:extLst>
              </p:cNvPr>
              <p:cNvSpPr/>
              <p:nvPr/>
            </p:nvSpPr>
            <p:spPr>
              <a:xfrm>
                <a:off x="1006968"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78" name="Forma libre: forma 177">
                <a:extLst>
                  <a:ext uri="{FF2B5EF4-FFF2-40B4-BE49-F238E27FC236}">
                    <a16:creationId xmlns:a16="http://schemas.microsoft.com/office/drawing/2014/main" id="{4AD8C22A-3422-41E5-806A-F2A689B6669E}"/>
                  </a:ext>
                </a:extLst>
              </p:cNvPr>
              <p:cNvSpPr/>
              <p:nvPr/>
            </p:nvSpPr>
            <p:spPr>
              <a:xfrm>
                <a:off x="1069502" y="2724596"/>
                <a:ext cx="124928" cy="124998"/>
              </a:xfrm>
              <a:custGeom>
                <a:avLst/>
                <a:gdLst>
                  <a:gd name="connsiteX0" fmla="*/ 124928 w 124928"/>
                  <a:gd name="connsiteY0" fmla="*/ 0 h 124998"/>
                  <a:gd name="connsiteX1" fmla="*/ 0 w 124928"/>
                  <a:gd name="connsiteY1" fmla="*/ 124999 h 124998"/>
                </a:gdLst>
                <a:ahLst/>
                <a:cxnLst>
                  <a:cxn ang="0">
                    <a:pos x="connsiteX0" y="connsiteY0"/>
                  </a:cxn>
                  <a:cxn ang="0">
                    <a:pos x="connsiteX1" y="connsiteY1"/>
                  </a:cxn>
                </a:cxnLst>
                <a:rect l="l" t="t" r="r" b="b"/>
                <a:pathLst>
                  <a:path w="124928" h="124998">
                    <a:moveTo>
                      <a:pt x="124928" y="0"/>
                    </a:moveTo>
                    <a:lnTo>
                      <a:pt x="0" y="124999"/>
                    </a:lnTo>
                  </a:path>
                </a:pathLst>
              </a:custGeom>
              <a:ln w="14100" cap="rnd">
                <a:solidFill>
                  <a:schemeClr val="tx1"/>
                </a:solidFill>
                <a:prstDash val="solid"/>
                <a:round/>
              </a:ln>
            </p:spPr>
            <p:txBody>
              <a:bodyPr rtlCol="0" anchor="ctr"/>
              <a:lstStyle/>
              <a:p>
                <a:endParaRPr lang="es-ES" dirty="0"/>
              </a:p>
            </p:txBody>
          </p:sp>
          <p:sp>
            <p:nvSpPr>
              <p:cNvPr id="179" name="Forma libre: forma 178">
                <a:extLst>
                  <a:ext uri="{FF2B5EF4-FFF2-40B4-BE49-F238E27FC236}">
                    <a16:creationId xmlns:a16="http://schemas.microsoft.com/office/drawing/2014/main" id="{E5D194B5-9979-44E3-AFE6-EFB19B5FB1A2}"/>
                  </a:ext>
                </a:extLst>
              </p:cNvPr>
              <p:cNvSpPr/>
              <p:nvPr/>
            </p:nvSpPr>
            <p:spPr>
              <a:xfrm>
                <a:off x="1131966"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0" name="Forma libre: forma 179">
                <a:extLst>
                  <a:ext uri="{FF2B5EF4-FFF2-40B4-BE49-F238E27FC236}">
                    <a16:creationId xmlns:a16="http://schemas.microsoft.com/office/drawing/2014/main" id="{8906C9B0-95DC-4A5F-953B-36A03812D9F2}"/>
                  </a:ext>
                </a:extLst>
              </p:cNvPr>
              <p:cNvSpPr/>
              <p:nvPr/>
            </p:nvSpPr>
            <p:spPr>
              <a:xfrm>
                <a:off x="1194430"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1" name="Forma libre: forma 180">
                <a:extLst>
                  <a:ext uri="{FF2B5EF4-FFF2-40B4-BE49-F238E27FC236}">
                    <a16:creationId xmlns:a16="http://schemas.microsoft.com/office/drawing/2014/main" id="{6E966222-71C9-4CDA-BCC5-FA1D6CDA5AA6}"/>
                  </a:ext>
                </a:extLst>
              </p:cNvPr>
              <p:cNvSpPr/>
              <p:nvPr/>
            </p:nvSpPr>
            <p:spPr>
              <a:xfrm>
                <a:off x="1256965"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2" name="Forma libre: forma 181">
                <a:extLst>
                  <a:ext uri="{FF2B5EF4-FFF2-40B4-BE49-F238E27FC236}">
                    <a16:creationId xmlns:a16="http://schemas.microsoft.com/office/drawing/2014/main" id="{071B13A8-C534-49E6-9703-1D2FDE3BC0C3}"/>
                  </a:ext>
                </a:extLst>
              </p:cNvPr>
              <p:cNvSpPr/>
              <p:nvPr/>
            </p:nvSpPr>
            <p:spPr>
              <a:xfrm>
                <a:off x="1319429"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3" name="Forma libre: forma 182">
                <a:extLst>
                  <a:ext uri="{FF2B5EF4-FFF2-40B4-BE49-F238E27FC236}">
                    <a16:creationId xmlns:a16="http://schemas.microsoft.com/office/drawing/2014/main" id="{1F5473D8-5F1B-4C2C-B932-BB4D5A15481B}"/>
                  </a:ext>
                </a:extLst>
              </p:cNvPr>
              <p:cNvSpPr/>
              <p:nvPr/>
            </p:nvSpPr>
            <p:spPr>
              <a:xfrm>
                <a:off x="1381963"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4" name="Forma libre: forma 183">
                <a:extLst>
                  <a:ext uri="{FF2B5EF4-FFF2-40B4-BE49-F238E27FC236}">
                    <a16:creationId xmlns:a16="http://schemas.microsoft.com/office/drawing/2014/main" id="{ED443FEC-BBBA-49B1-AAB9-E46967A8641A}"/>
                  </a:ext>
                </a:extLst>
              </p:cNvPr>
              <p:cNvSpPr/>
              <p:nvPr/>
            </p:nvSpPr>
            <p:spPr>
              <a:xfrm>
                <a:off x="1444427"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5" name="Forma libre: forma 184">
                <a:extLst>
                  <a:ext uri="{FF2B5EF4-FFF2-40B4-BE49-F238E27FC236}">
                    <a16:creationId xmlns:a16="http://schemas.microsoft.com/office/drawing/2014/main" id="{15659681-F7B0-42A6-A236-2CAA9CC34C28}"/>
                  </a:ext>
                </a:extLst>
              </p:cNvPr>
              <p:cNvSpPr/>
              <p:nvPr/>
            </p:nvSpPr>
            <p:spPr>
              <a:xfrm>
                <a:off x="1506962"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6" name="Forma libre: forma 185">
                <a:extLst>
                  <a:ext uri="{FF2B5EF4-FFF2-40B4-BE49-F238E27FC236}">
                    <a16:creationId xmlns:a16="http://schemas.microsoft.com/office/drawing/2014/main" id="{3D819A2E-B8FF-48C3-8F39-AA3BDB7B27E1}"/>
                  </a:ext>
                </a:extLst>
              </p:cNvPr>
              <p:cNvSpPr/>
              <p:nvPr/>
            </p:nvSpPr>
            <p:spPr>
              <a:xfrm>
                <a:off x="1569426"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7" name="Forma libre: forma 186">
                <a:extLst>
                  <a:ext uri="{FF2B5EF4-FFF2-40B4-BE49-F238E27FC236}">
                    <a16:creationId xmlns:a16="http://schemas.microsoft.com/office/drawing/2014/main" id="{31175596-9A61-4290-A24B-F23A00698FBE}"/>
                  </a:ext>
                </a:extLst>
              </p:cNvPr>
              <p:cNvSpPr/>
              <p:nvPr/>
            </p:nvSpPr>
            <p:spPr>
              <a:xfrm>
                <a:off x="1631960" y="2724596"/>
                <a:ext cx="124928" cy="124998"/>
              </a:xfrm>
              <a:custGeom>
                <a:avLst/>
                <a:gdLst>
                  <a:gd name="connsiteX0" fmla="*/ 124928 w 124928"/>
                  <a:gd name="connsiteY0" fmla="*/ 0 h 124998"/>
                  <a:gd name="connsiteX1" fmla="*/ 0 w 124928"/>
                  <a:gd name="connsiteY1" fmla="*/ 124999 h 124998"/>
                </a:gdLst>
                <a:ahLst/>
                <a:cxnLst>
                  <a:cxn ang="0">
                    <a:pos x="connsiteX0" y="connsiteY0"/>
                  </a:cxn>
                  <a:cxn ang="0">
                    <a:pos x="connsiteX1" y="connsiteY1"/>
                  </a:cxn>
                </a:cxnLst>
                <a:rect l="l" t="t" r="r" b="b"/>
                <a:pathLst>
                  <a:path w="124928" h="124998">
                    <a:moveTo>
                      <a:pt x="124928" y="0"/>
                    </a:moveTo>
                    <a:lnTo>
                      <a:pt x="0" y="124999"/>
                    </a:lnTo>
                  </a:path>
                </a:pathLst>
              </a:custGeom>
              <a:ln w="14100" cap="rnd">
                <a:solidFill>
                  <a:schemeClr val="tx1"/>
                </a:solidFill>
                <a:prstDash val="solid"/>
                <a:round/>
              </a:ln>
            </p:spPr>
            <p:txBody>
              <a:bodyPr rtlCol="0" anchor="ctr"/>
              <a:lstStyle/>
              <a:p>
                <a:endParaRPr lang="es-ES" dirty="0"/>
              </a:p>
            </p:txBody>
          </p:sp>
          <p:sp>
            <p:nvSpPr>
              <p:cNvPr id="188" name="Forma libre: forma 187">
                <a:extLst>
                  <a:ext uri="{FF2B5EF4-FFF2-40B4-BE49-F238E27FC236}">
                    <a16:creationId xmlns:a16="http://schemas.microsoft.com/office/drawing/2014/main" id="{5993273F-5400-4B43-9F17-08AFDD18E3E1}"/>
                  </a:ext>
                </a:extLst>
              </p:cNvPr>
              <p:cNvSpPr/>
              <p:nvPr/>
            </p:nvSpPr>
            <p:spPr>
              <a:xfrm>
                <a:off x="1694424"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89" name="Forma libre: forma 188">
                <a:extLst>
                  <a:ext uri="{FF2B5EF4-FFF2-40B4-BE49-F238E27FC236}">
                    <a16:creationId xmlns:a16="http://schemas.microsoft.com/office/drawing/2014/main" id="{8CEDE74D-FE8A-4959-8ADB-93F486DF139F}"/>
                  </a:ext>
                </a:extLst>
              </p:cNvPr>
              <p:cNvSpPr/>
              <p:nvPr/>
            </p:nvSpPr>
            <p:spPr>
              <a:xfrm>
                <a:off x="1756888" y="2724596"/>
                <a:ext cx="124998" cy="124998"/>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90" name="Forma libre: forma 189">
                <a:extLst>
                  <a:ext uri="{FF2B5EF4-FFF2-40B4-BE49-F238E27FC236}">
                    <a16:creationId xmlns:a16="http://schemas.microsoft.com/office/drawing/2014/main" id="{9962EB73-E1AF-4840-A324-A0B12ED11E7A}"/>
                  </a:ext>
                </a:extLst>
              </p:cNvPr>
              <p:cNvSpPr/>
              <p:nvPr/>
            </p:nvSpPr>
            <p:spPr>
              <a:xfrm>
                <a:off x="1819423" y="2724596"/>
                <a:ext cx="124998" cy="124998"/>
              </a:xfrm>
              <a:custGeom>
                <a:avLst/>
                <a:gdLst>
                  <a:gd name="connsiteX0" fmla="*/ 124998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8" y="0"/>
                    </a:moveTo>
                    <a:lnTo>
                      <a:pt x="0" y="124999"/>
                    </a:lnTo>
                  </a:path>
                </a:pathLst>
              </a:custGeom>
              <a:ln w="14100" cap="rnd">
                <a:solidFill>
                  <a:schemeClr val="tx1"/>
                </a:solidFill>
                <a:prstDash val="solid"/>
                <a:round/>
              </a:ln>
            </p:spPr>
            <p:txBody>
              <a:bodyPr rtlCol="0" anchor="ctr"/>
              <a:lstStyle/>
              <a:p>
                <a:endParaRPr lang="es-ES" dirty="0"/>
              </a:p>
            </p:txBody>
          </p:sp>
          <p:sp>
            <p:nvSpPr>
              <p:cNvPr id="191" name="Forma libre: forma 190">
                <a:extLst>
                  <a:ext uri="{FF2B5EF4-FFF2-40B4-BE49-F238E27FC236}">
                    <a16:creationId xmlns:a16="http://schemas.microsoft.com/office/drawing/2014/main" id="{1D0397C7-40AB-4BD7-A382-ECA73C237930}"/>
                  </a:ext>
                </a:extLst>
              </p:cNvPr>
              <p:cNvSpPr/>
              <p:nvPr/>
            </p:nvSpPr>
            <p:spPr>
              <a:xfrm>
                <a:off x="1881887" y="2721694"/>
                <a:ext cx="115058" cy="127901"/>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sp>
            <p:nvSpPr>
              <p:cNvPr id="192" name="Forma libre: forma 191">
                <a:extLst>
                  <a:ext uri="{FF2B5EF4-FFF2-40B4-BE49-F238E27FC236}">
                    <a16:creationId xmlns:a16="http://schemas.microsoft.com/office/drawing/2014/main" id="{7DA743DB-4474-42DC-BBC2-4650698C26DE}"/>
                  </a:ext>
                </a:extLst>
              </p:cNvPr>
              <p:cNvSpPr/>
              <p:nvPr/>
            </p:nvSpPr>
            <p:spPr>
              <a:xfrm>
                <a:off x="1944421" y="2794884"/>
                <a:ext cx="52524" cy="54709"/>
              </a:xfrm>
              <a:custGeom>
                <a:avLst/>
                <a:gdLst>
                  <a:gd name="connsiteX0" fmla="*/ 124999 w 124998"/>
                  <a:gd name="connsiteY0" fmla="*/ 0 h 124998"/>
                  <a:gd name="connsiteX1" fmla="*/ 0 w 124998"/>
                  <a:gd name="connsiteY1" fmla="*/ 124999 h 124998"/>
                </a:gdLst>
                <a:ahLst/>
                <a:cxnLst>
                  <a:cxn ang="0">
                    <a:pos x="connsiteX0" y="connsiteY0"/>
                  </a:cxn>
                  <a:cxn ang="0">
                    <a:pos x="connsiteX1" y="connsiteY1"/>
                  </a:cxn>
                </a:cxnLst>
                <a:rect l="l" t="t" r="r" b="b"/>
                <a:pathLst>
                  <a:path w="124998" h="124998">
                    <a:moveTo>
                      <a:pt x="124999" y="0"/>
                    </a:moveTo>
                    <a:lnTo>
                      <a:pt x="0" y="124999"/>
                    </a:lnTo>
                  </a:path>
                </a:pathLst>
              </a:custGeom>
              <a:ln w="14100" cap="rnd">
                <a:solidFill>
                  <a:schemeClr val="tx1"/>
                </a:solidFill>
                <a:prstDash val="solid"/>
                <a:round/>
              </a:ln>
            </p:spPr>
            <p:txBody>
              <a:bodyPr rtlCol="0" anchor="ctr"/>
              <a:lstStyle/>
              <a:p>
                <a:endParaRPr lang="es-ES" dirty="0"/>
              </a:p>
            </p:txBody>
          </p:sp>
        </p:grpSp>
        <p:sp>
          <p:nvSpPr>
            <p:cNvPr id="153" name="Forma libre: forma 152">
              <a:extLst>
                <a:ext uri="{FF2B5EF4-FFF2-40B4-BE49-F238E27FC236}">
                  <a16:creationId xmlns:a16="http://schemas.microsoft.com/office/drawing/2014/main" id="{0B4360C9-758D-44A8-8193-537AB6E895E6}"/>
                </a:ext>
              </a:extLst>
            </p:cNvPr>
            <p:cNvSpPr/>
            <p:nvPr/>
          </p:nvSpPr>
          <p:spPr>
            <a:xfrm>
              <a:off x="137265" y="3037057"/>
              <a:ext cx="588755" cy="7050"/>
            </a:xfrm>
            <a:custGeom>
              <a:avLst/>
              <a:gdLst>
                <a:gd name="connsiteX0" fmla="*/ 0 w 588755"/>
                <a:gd name="connsiteY0" fmla="*/ 0 h 7050"/>
                <a:gd name="connsiteX1" fmla="*/ 588755 w 588755"/>
                <a:gd name="connsiteY1" fmla="*/ 0 h 7050"/>
              </a:gdLst>
              <a:ahLst/>
              <a:cxnLst>
                <a:cxn ang="0">
                  <a:pos x="connsiteX0" y="connsiteY0"/>
                </a:cxn>
                <a:cxn ang="0">
                  <a:pos x="connsiteX1" y="connsiteY1"/>
                </a:cxn>
              </a:cxnLst>
              <a:rect l="l" t="t" r="r" b="b"/>
              <a:pathLst>
                <a:path w="588755" h="7050">
                  <a:moveTo>
                    <a:pt x="0" y="0"/>
                  </a:moveTo>
                  <a:lnTo>
                    <a:pt x="588755" y="0"/>
                  </a:lnTo>
                </a:path>
              </a:pathLst>
            </a:custGeom>
            <a:ln w="14100" cap="rnd">
              <a:solidFill>
                <a:schemeClr val="tx1"/>
              </a:solidFill>
              <a:prstDash val="solid"/>
              <a:round/>
            </a:ln>
          </p:spPr>
          <p:txBody>
            <a:bodyPr rtlCol="0" anchor="ctr"/>
            <a:lstStyle/>
            <a:p>
              <a:endParaRPr lang="es-ES" dirty="0"/>
            </a:p>
          </p:txBody>
        </p:sp>
        <p:sp>
          <p:nvSpPr>
            <p:cNvPr id="154" name="Forma libre: forma 153">
              <a:extLst>
                <a:ext uri="{FF2B5EF4-FFF2-40B4-BE49-F238E27FC236}">
                  <a16:creationId xmlns:a16="http://schemas.microsoft.com/office/drawing/2014/main" id="{586D9AEA-47DA-4A4E-B8FC-DA1BC66B0594}"/>
                </a:ext>
              </a:extLst>
            </p:cNvPr>
            <p:cNvSpPr/>
            <p:nvPr/>
          </p:nvSpPr>
          <p:spPr>
            <a:xfrm>
              <a:off x="137265" y="3158601"/>
              <a:ext cx="453815" cy="7050"/>
            </a:xfrm>
            <a:custGeom>
              <a:avLst/>
              <a:gdLst>
                <a:gd name="connsiteX0" fmla="*/ 0 w 453815"/>
                <a:gd name="connsiteY0" fmla="*/ 0 h 7050"/>
                <a:gd name="connsiteX1" fmla="*/ 453816 w 453815"/>
                <a:gd name="connsiteY1" fmla="*/ 0 h 7050"/>
              </a:gdLst>
              <a:ahLst/>
              <a:cxnLst>
                <a:cxn ang="0">
                  <a:pos x="connsiteX0" y="connsiteY0"/>
                </a:cxn>
                <a:cxn ang="0">
                  <a:pos x="connsiteX1" y="connsiteY1"/>
                </a:cxn>
              </a:cxnLst>
              <a:rect l="l" t="t" r="r" b="b"/>
              <a:pathLst>
                <a:path w="453815" h="7050">
                  <a:moveTo>
                    <a:pt x="0" y="0"/>
                  </a:moveTo>
                  <a:lnTo>
                    <a:pt x="453816" y="0"/>
                  </a:lnTo>
                </a:path>
              </a:pathLst>
            </a:custGeom>
            <a:ln w="14100" cap="rnd">
              <a:solidFill>
                <a:schemeClr val="tx1"/>
              </a:solidFill>
              <a:prstDash val="solid"/>
              <a:round/>
            </a:ln>
          </p:spPr>
          <p:txBody>
            <a:bodyPr rtlCol="0" anchor="ctr"/>
            <a:lstStyle/>
            <a:p>
              <a:endParaRPr lang="es-ES" dirty="0"/>
            </a:p>
          </p:txBody>
        </p:sp>
        <p:sp>
          <p:nvSpPr>
            <p:cNvPr id="155" name="Forma libre: forma 154">
              <a:extLst>
                <a:ext uri="{FF2B5EF4-FFF2-40B4-BE49-F238E27FC236}">
                  <a16:creationId xmlns:a16="http://schemas.microsoft.com/office/drawing/2014/main" id="{EB35E668-274B-4DCB-8283-FDE2C38F4EE3}"/>
                </a:ext>
              </a:extLst>
            </p:cNvPr>
            <p:cNvSpPr/>
            <p:nvPr/>
          </p:nvSpPr>
          <p:spPr>
            <a:xfrm>
              <a:off x="806392" y="3158601"/>
              <a:ext cx="226872" cy="7050"/>
            </a:xfrm>
            <a:custGeom>
              <a:avLst/>
              <a:gdLst>
                <a:gd name="connsiteX0" fmla="*/ 0 w 226872"/>
                <a:gd name="connsiteY0" fmla="*/ 0 h 7050"/>
                <a:gd name="connsiteX1" fmla="*/ 226873 w 226872"/>
                <a:gd name="connsiteY1" fmla="*/ 0 h 7050"/>
              </a:gdLst>
              <a:ahLst/>
              <a:cxnLst>
                <a:cxn ang="0">
                  <a:pos x="connsiteX0" y="connsiteY0"/>
                </a:cxn>
                <a:cxn ang="0">
                  <a:pos x="connsiteX1" y="connsiteY1"/>
                </a:cxn>
              </a:cxnLst>
              <a:rect l="l" t="t" r="r" b="b"/>
              <a:pathLst>
                <a:path w="226872" h="7050">
                  <a:moveTo>
                    <a:pt x="0" y="0"/>
                  </a:moveTo>
                  <a:lnTo>
                    <a:pt x="226873" y="0"/>
                  </a:lnTo>
                </a:path>
              </a:pathLst>
            </a:custGeom>
            <a:ln w="14100" cap="rnd">
              <a:solidFill>
                <a:schemeClr val="tx1"/>
              </a:solidFill>
              <a:prstDash val="solid"/>
              <a:round/>
            </a:ln>
          </p:spPr>
          <p:txBody>
            <a:bodyPr rtlCol="0" anchor="ctr"/>
            <a:lstStyle/>
            <a:p>
              <a:endParaRPr lang="es-ES" dirty="0"/>
            </a:p>
          </p:txBody>
        </p:sp>
        <p:sp>
          <p:nvSpPr>
            <p:cNvPr id="156" name="Forma libre: forma 155">
              <a:extLst>
                <a:ext uri="{FF2B5EF4-FFF2-40B4-BE49-F238E27FC236}">
                  <a16:creationId xmlns:a16="http://schemas.microsoft.com/office/drawing/2014/main" id="{19A69F3C-C951-405C-896B-FDDAA7D0B141}"/>
                </a:ext>
              </a:extLst>
            </p:cNvPr>
            <p:cNvSpPr/>
            <p:nvPr/>
          </p:nvSpPr>
          <p:spPr>
            <a:xfrm>
              <a:off x="137265" y="3280075"/>
              <a:ext cx="803713" cy="7050"/>
            </a:xfrm>
            <a:custGeom>
              <a:avLst/>
              <a:gdLst>
                <a:gd name="connsiteX0" fmla="*/ 0 w 803713"/>
                <a:gd name="connsiteY0" fmla="*/ 0 h 7050"/>
                <a:gd name="connsiteX1" fmla="*/ 803713 w 803713"/>
                <a:gd name="connsiteY1" fmla="*/ 0 h 7050"/>
              </a:gdLst>
              <a:ahLst/>
              <a:cxnLst>
                <a:cxn ang="0">
                  <a:pos x="connsiteX0" y="connsiteY0"/>
                </a:cxn>
                <a:cxn ang="0">
                  <a:pos x="connsiteX1" y="connsiteY1"/>
                </a:cxn>
              </a:cxnLst>
              <a:rect l="l" t="t" r="r" b="b"/>
              <a:pathLst>
                <a:path w="803713" h="7050">
                  <a:moveTo>
                    <a:pt x="0" y="0"/>
                  </a:moveTo>
                  <a:lnTo>
                    <a:pt x="803713" y="0"/>
                  </a:lnTo>
                </a:path>
              </a:pathLst>
            </a:custGeom>
            <a:ln w="14100" cap="rnd">
              <a:solidFill>
                <a:schemeClr val="tx1"/>
              </a:solidFill>
              <a:prstDash val="solid"/>
              <a:round/>
            </a:ln>
          </p:spPr>
          <p:txBody>
            <a:bodyPr rtlCol="0" anchor="ctr"/>
            <a:lstStyle/>
            <a:p>
              <a:endParaRPr lang="es-ES" dirty="0"/>
            </a:p>
          </p:txBody>
        </p:sp>
        <p:sp>
          <p:nvSpPr>
            <p:cNvPr id="157" name="Forma libre: forma 156">
              <a:extLst>
                <a:ext uri="{FF2B5EF4-FFF2-40B4-BE49-F238E27FC236}">
                  <a16:creationId xmlns:a16="http://schemas.microsoft.com/office/drawing/2014/main" id="{A56DE4E1-776F-4DCF-BCE9-13E82F21CA38}"/>
                </a:ext>
              </a:extLst>
            </p:cNvPr>
            <p:cNvSpPr/>
            <p:nvPr/>
          </p:nvSpPr>
          <p:spPr>
            <a:xfrm>
              <a:off x="137265" y="3401548"/>
              <a:ext cx="336431" cy="7050"/>
            </a:xfrm>
            <a:custGeom>
              <a:avLst/>
              <a:gdLst>
                <a:gd name="connsiteX0" fmla="*/ 0 w 336431"/>
                <a:gd name="connsiteY0" fmla="*/ 0 h 7050"/>
                <a:gd name="connsiteX1" fmla="*/ 336432 w 336431"/>
                <a:gd name="connsiteY1" fmla="*/ 0 h 7050"/>
              </a:gdLst>
              <a:ahLst/>
              <a:cxnLst>
                <a:cxn ang="0">
                  <a:pos x="connsiteX0" y="connsiteY0"/>
                </a:cxn>
                <a:cxn ang="0">
                  <a:pos x="connsiteX1" y="connsiteY1"/>
                </a:cxn>
              </a:cxnLst>
              <a:rect l="l" t="t" r="r" b="b"/>
              <a:pathLst>
                <a:path w="336431" h="7050">
                  <a:moveTo>
                    <a:pt x="0" y="0"/>
                  </a:moveTo>
                  <a:lnTo>
                    <a:pt x="336432" y="0"/>
                  </a:lnTo>
                </a:path>
              </a:pathLst>
            </a:custGeom>
            <a:ln w="14100" cap="rnd">
              <a:solidFill>
                <a:schemeClr val="tx1"/>
              </a:solidFill>
              <a:prstDash val="solid"/>
              <a:round/>
            </a:ln>
          </p:spPr>
          <p:txBody>
            <a:bodyPr rtlCol="0" anchor="ctr"/>
            <a:lstStyle/>
            <a:p>
              <a:endParaRPr lang="es-ES" dirty="0"/>
            </a:p>
          </p:txBody>
        </p:sp>
        <p:sp>
          <p:nvSpPr>
            <p:cNvPr id="158" name="Forma libre: forma 157">
              <a:extLst>
                <a:ext uri="{FF2B5EF4-FFF2-40B4-BE49-F238E27FC236}">
                  <a16:creationId xmlns:a16="http://schemas.microsoft.com/office/drawing/2014/main" id="{7D23A21D-ABD8-4955-B8EB-508253352EF8}"/>
                </a:ext>
              </a:extLst>
            </p:cNvPr>
            <p:cNvSpPr/>
            <p:nvPr/>
          </p:nvSpPr>
          <p:spPr>
            <a:xfrm>
              <a:off x="509017" y="3399881"/>
              <a:ext cx="471622" cy="23482"/>
            </a:xfrm>
            <a:custGeom>
              <a:avLst/>
              <a:gdLst>
                <a:gd name="connsiteX0" fmla="*/ 0 w 733071"/>
                <a:gd name="connsiteY0" fmla="*/ 0 h 7050"/>
                <a:gd name="connsiteX1" fmla="*/ 733071 w 733071"/>
                <a:gd name="connsiteY1" fmla="*/ 0 h 7050"/>
              </a:gdLst>
              <a:ahLst/>
              <a:cxnLst>
                <a:cxn ang="0">
                  <a:pos x="connsiteX0" y="connsiteY0"/>
                </a:cxn>
                <a:cxn ang="0">
                  <a:pos x="connsiteX1" y="connsiteY1"/>
                </a:cxn>
              </a:cxnLst>
              <a:rect l="l" t="t" r="r" b="b"/>
              <a:pathLst>
                <a:path w="733071" h="7050">
                  <a:moveTo>
                    <a:pt x="0" y="0"/>
                  </a:moveTo>
                  <a:lnTo>
                    <a:pt x="733071" y="0"/>
                  </a:lnTo>
                </a:path>
              </a:pathLst>
            </a:custGeom>
            <a:ln w="14100" cap="rnd">
              <a:solidFill>
                <a:schemeClr val="tx1"/>
              </a:solidFill>
              <a:prstDash val="solid"/>
              <a:round/>
            </a:ln>
          </p:spPr>
          <p:txBody>
            <a:bodyPr rtlCol="0" anchor="ctr"/>
            <a:lstStyle/>
            <a:p>
              <a:endParaRPr lang="es-ES" dirty="0"/>
            </a:p>
          </p:txBody>
        </p:sp>
        <p:sp>
          <p:nvSpPr>
            <p:cNvPr id="159" name="Forma libre: forma 158">
              <a:extLst>
                <a:ext uri="{FF2B5EF4-FFF2-40B4-BE49-F238E27FC236}">
                  <a16:creationId xmlns:a16="http://schemas.microsoft.com/office/drawing/2014/main" id="{BED0117D-945D-434C-9F7C-83CF2CBCDE5C}"/>
                </a:ext>
              </a:extLst>
            </p:cNvPr>
            <p:cNvSpPr/>
            <p:nvPr/>
          </p:nvSpPr>
          <p:spPr>
            <a:xfrm>
              <a:off x="137265" y="3523022"/>
              <a:ext cx="504647" cy="7050"/>
            </a:xfrm>
            <a:custGeom>
              <a:avLst/>
              <a:gdLst>
                <a:gd name="connsiteX0" fmla="*/ 0 w 504647"/>
                <a:gd name="connsiteY0" fmla="*/ 0 h 7050"/>
                <a:gd name="connsiteX1" fmla="*/ 504647 w 504647"/>
                <a:gd name="connsiteY1" fmla="*/ 0 h 7050"/>
              </a:gdLst>
              <a:ahLst/>
              <a:cxnLst>
                <a:cxn ang="0">
                  <a:pos x="connsiteX0" y="connsiteY0"/>
                </a:cxn>
                <a:cxn ang="0">
                  <a:pos x="connsiteX1" y="connsiteY1"/>
                </a:cxn>
              </a:cxnLst>
              <a:rect l="l" t="t" r="r" b="b"/>
              <a:pathLst>
                <a:path w="504647" h="7050">
                  <a:moveTo>
                    <a:pt x="0" y="0"/>
                  </a:moveTo>
                  <a:lnTo>
                    <a:pt x="504647" y="0"/>
                  </a:lnTo>
                </a:path>
              </a:pathLst>
            </a:custGeom>
            <a:ln w="14100" cap="rnd">
              <a:solidFill>
                <a:schemeClr val="tx1"/>
              </a:solidFill>
              <a:prstDash val="solid"/>
              <a:round/>
            </a:ln>
          </p:spPr>
          <p:txBody>
            <a:bodyPr rtlCol="0" anchor="ctr"/>
            <a:lstStyle/>
            <a:p>
              <a:endParaRPr lang="es-ES" dirty="0"/>
            </a:p>
          </p:txBody>
        </p:sp>
        <p:sp>
          <p:nvSpPr>
            <p:cNvPr id="160" name="Forma libre: forma 159">
              <a:extLst>
                <a:ext uri="{FF2B5EF4-FFF2-40B4-BE49-F238E27FC236}">
                  <a16:creationId xmlns:a16="http://schemas.microsoft.com/office/drawing/2014/main" id="{E68C2BFA-188B-4EAC-AFC7-74B529BE0B22}"/>
                </a:ext>
              </a:extLst>
            </p:cNvPr>
            <p:cNvSpPr/>
            <p:nvPr/>
          </p:nvSpPr>
          <p:spPr>
            <a:xfrm>
              <a:off x="137265" y="3644495"/>
              <a:ext cx="738288" cy="7050"/>
            </a:xfrm>
            <a:custGeom>
              <a:avLst/>
              <a:gdLst>
                <a:gd name="connsiteX0" fmla="*/ 0 w 738288"/>
                <a:gd name="connsiteY0" fmla="*/ 0 h 7050"/>
                <a:gd name="connsiteX1" fmla="*/ 738288 w 738288"/>
                <a:gd name="connsiteY1" fmla="*/ 0 h 7050"/>
              </a:gdLst>
              <a:ahLst/>
              <a:cxnLst>
                <a:cxn ang="0">
                  <a:pos x="connsiteX0" y="connsiteY0"/>
                </a:cxn>
                <a:cxn ang="0">
                  <a:pos x="connsiteX1" y="connsiteY1"/>
                </a:cxn>
              </a:cxnLst>
              <a:rect l="l" t="t" r="r" b="b"/>
              <a:pathLst>
                <a:path w="738288" h="7050">
                  <a:moveTo>
                    <a:pt x="0" y="0"/>
                  </a:moveTo>
                  <a:lnTo>
                    <a:pt x="738288" y="0"/>
                  </a:lnTo>
                </a:path>
              </a:pathLst>
            </a:custGeom>
            <a:ln w="14100" cap="rnd">
              <a:solidFill>
                <a:schemeClr val="tx1"/>
              </a:solidFill>
              <a:prstDash val="solid"/>
              <a:round/>
            </a:ln>
          </p:spPr>
          <p:txBody>
            <a:bodyPr rtlCol="0" anchor="ctr"/>
            <a:lstStyle/>
            <a:p>
              <a:endParaRPr lang="es-ES" dirty="0"/>
            </a:p>
          </p:txBody>
        </p:sp>
      </p:grpSp>
      <p:grpSp>
        <p:nvGrpSpPr>
          <p:cNvPr id="193" name="Grupo 192">
            <a:extLst>
              <a:ext uri="{FF2B5EF4-FFF2-40B4-BE49-F238E27FC236}">
                <a16:creationId xmlns:a16="http://schemas.microsoft.com/office/drawing/2014/main" id="{591CF621-9511-448A-97AF-DB2FC8DB1C6F}"/>
              </a:ext>
            </a:extLst>
          </p:cNvPr>
          <p:cNvGrpSpPr/>
          <p:nvPr/>
        </p:nvGrpSpPr>
        <p:grpSpPr>
          <a:xfrm>
            <a:off x="7720568" y="1637132"/>
            <a:ext cx="936718" cy="2090063"/>
            <a:chOff x="6426447" y="3168894"/>
            <a:chExt cx="569030" cy="1269655"/>
          </a:xfrm>
        </p:grpSpPr>
        <p:sp>
          <p:nvSpPr>
            <p:cNvPr id="194" name="Elipse 193">
              <a:extLst>
                <a:ext uri="{FF2B5EF4-FFF2-40B4-BE49-F238E27FC236}">
                  <a16:creationId xmlns:a16="http://schemas.microsoft.com/office/drawing/2014/main" id="{9D7A76BC-FADE-4581-84D0-4CC20097AF9F}"/>
                </a:ext>
              </a:extLst>
            </p:cNvPr>
            <p:cNvSpPr/>
            <p:nvPr/>
          </p:nvSpPr>
          <p:spPr>
            <a:xfrm>
              <a:off x="6465269" y="3205682"/>
              <a:ext cx="96600" cy="96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5" name="Elipse 194">
              <a:extLst>
                <a:ext uri="{FF2B5EF4-FFF2-40B4-BE49-F238E27FC236}">
                  <a16:creationId xmlns:a16="http://schemas.microsoft.com/office/drawing/2014/main" id="{7D148E25-BA65-4C42-9318-6B8461D1EA2F}"/>
                </a:ext>
              </a:extLst>
            </p:cNvPr>
            <p:cNvSpPr/>
            <p:nvPr/>
          </p:nvSpPr>
          <p:spPr>
            <a:xfrm>
              <a:off x="6860492" y="3214502"/>
              <a:ext cx="96600" cy="96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6" name="Forma libre: forma 195">
              <a:extLst>
                <a:ext uri="{FF2B5EF4-FFF2-40B4-BE49-F238E27FC236}">
                  <a16:creationId xmlns:a16="http://schemas.microsoft.com/office/drawing/2014/main" id="{4EC2FC17-0817-40DC-9853-95B8FEADC6AE}"/>
                </a:ext>
              </a:extLst>
            </p:cNvPr>
            <p:cNvSpPr/>
            <p:nvPr/>
          </p:nvSpPr>
          <p:spPr>
            <a:xfrm>
              <a:off x="6469820" y="4353596"/>
              <a:ext cx="482721" cy="84953"/>
            </a:xfrm>
            <a:custGeom>
              <a:avLst/>
              <a:gdLst>
                <a:gd name="connsiteX0" fmla="*/ 0 w 482721"/>
                <a:gd name="connsiteY0" fmla="*/ 0 h 84953"/>
                <a:gd name="connsiteX1" fmla="*/ 482721 w 482721"/>
                <a:gd name="connsiteY1" fmla="*/ 0 h 84953"/>
                <a:gd name="connsiteX2" fmla="*/ 482721 w 482721"/>
                <a:gd name="connsiteY2" fmla="*/ 84954 h 84953"/>
                <a:gd name="connsiteX3" fmla="*/ 0 w 482721"/>
                <a:gd name="connsiteY3" fmla="*/ 84954 h 84953"/>
              </a:gdLst>
              <a:ahLst/>
              <a:cxnLst>
                <a:cxn ang="0">
                  <a:pos x="connsiteX0" y="connsiteY0"/>
                </a:cxn>
                <a:cxn ang="0">
                  <a:pos x="connsiteX1" y="connsiteY1"/>
                </a:cxn>
                <a:cxn ang="0">
                  <a:pos x="connsiteX2" y="connsiteY2"/>
                </a:cxn>
                <a:cxn ang="0">
                  <a:pos x="connsiteX3" y="connsiteY3"/>
                </a:cxn>
              </a:cxnLst>
              <a:rect l="l" t="t" r="r" b="b"/>
              <a:pathLst>
                <a:path w="482721" h="84953">
                  <a:moveTo>
                    <a:pt x="0" y="0"/>
                  </a:moveTo>
                  <a:lnTo>
                    <a:pt x="482721" y="0"/>
                  </a:lnTo>
                  <a:lnTo>
                    <a:pt x="482721" y="84954"/>
                  </a:lnTo>
                  <a:lnTo>
                    <a:pt x="0" y="84954"/>
                  </a:ln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197" name="Forma libre: forma 196">
              <a:extLst>
                <a:ext uri="{FF2B5EF4-FFF2-40B4-BE49-F238E27FC236}">
                  <a16:creationId xmlns:a16="http://schemas.microsoft.com/office/drawing/2014/main" id="{E51338EB-3D30-42AC-B9F7-F75EFA4915A6}"/>
                </a:ext>
              </a:extLst>
            </p:cNvPr>
            <p:cNvSpPr/>
            <p:nvPr/>
          </p:nvSpPr>
          <p:spPr>
            <a:xfrm>
              <a:off x="6426447" y="3168894"/>
              <a:ext cx="569030" cy="156181"/>
            </a:xfrm>
            <a:custGeom>
              <a:avLst/>
              <a:gdLst>
                <a:gd name="connsiteX0" fmla="*/ 76705 w 569030"/>
                <a:gd name="connsiteY0" fmla="*/ 117825 h 156181"/>
                <a:gd name="connsiteX1" fmla="*/ 48857 w 569030"/>
                <a:gd name="connsiteY1" fmla="*/ 84478 h 156181"/>
                <a:gd name="connsiteX2" fmla="*/ 90430 w 569030"/>
                <a:gd name="connsiteY2" fmla="*/ 49642 h 156181"/>
                <a:gd name="connsiteX3" fmla="*/ 90524 w 569030"/>
                <a:gd name="connsiteY3" fmla="*/ 49651 h 156181"/>
                <a:gd name="connsiteX4" fmla="*/ 134093 w 569030"/>
                <a:gd name="connsiteY4" fmla="*/ 101681 h 156181"/>
                <a:gd name="connsiteX5" fmla="*/ 68950 w 569030"/>
                <a:gd name="connsiteY5" fmla="*/ 156178 h 156181"/>
                <a:gd name="connsiteX6" fmla="*/ 692 w 569030"/>
                <a:gd name="connsiteY6" fmla="*/ 74970 h 156181"/>
                <a:gd name="connsiteX7" fmla="*/ 705 w 569030"/>
                <a:gd name="connsiteY7" fmla="*/ 74820 h 156181"/>
                <a:gd name="connsiteX8" fmla="*/ 102367 w 569030"/>
                <a:gd name="connsiteY8" fmla="*/ 229 h 156181"/>
                <a:gd name="connsiteX9" fmla="*/ 467422 w 569030"/>
                <a:gd name="connsiteY9" fmla="*/ 229 h 156181"/>
                <a:gd name="connsiteX10" fmla="*/ 569156 w 569030"/>
                <a:gd name="connsiteY10" fmla="*/ 74820 h 156181"/>
                <a:gd name="connsiteX11" fmla="*/ 501263 w 569030"/>
                <a:gd name="connsiteY11" fmla="*/ 156037 h 156181"/>
                <a:gd name="connsiteX12" fmla="*/ 436190 w 569030"/>
                <a:gd name="connsiteY12" fmla="*/ 101540 h 156181"/>
                <a:gd name="connsiteX13" fmla="*/ 479760 w 569030"/>
                <a:gd name="connsiteY13" fmla="*/ 49510 h 156181"/>
                <a:gd name="connsiteX14" fmla="*/ 521418 w 569030"/>
                <a:gd name="connsiteY14" fmla="*/ 84244 h 156181"/>
                <a:gd name="connsiteX15" fmla="*/ 521426 w 569030"/>
                <a:gd name="connsiteY15" fmla="*/ 84337 h 156181"/>
                <a:gd name="connsiteX16" fmla="*/ 493370 w 569030"/>
                <a:gd name="connsiteY16" fmla="*/ 117672 h 156181"/>
                <a:gd name="connsiteX17" fmla="*/ 493226 w 569030"/>
                <a:gd name="connsiteY17" fmla="*/ 117684 h 1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69030" h="156181">
                  <a:moveTo>
                    <a:pt x="76705" y="117825"/>
                  </a:moveTo>
                  <a:cubicBezTo>
                    <a:pt x="59831" y="116260"/>
                    <a:pt x="47389" y="101361"/>
                    <a:pt x="48857" y="84478"/>
                  </a:cubicBezTo>
                  <a:cubicBezTo>
                    <a:pt x="50718" y="63379"/>
                    <a:pt x="69330" y="47782"/>
                    <a:pt x="90430" y="49642"/>
                  </a:cubicBezTo>
                  <a:cubicBezTo>
                    <a:pt x="90461" y="49645"/>
                    <a:pt x="90492" y="49648"/>
                    <a:pt x="90524" y="49651"/>
                  </a:cubicBezTo>
                  <a:cubicBezTo>
                    <a:pt x="116916" y="52000"/>
                    <a:pt x="136416" y="75286"/>
                    <a:pt x="134093" y="101681"/>
                  </a:cubicBezTo>
                  <a:cubicBezTo>
                    <a:pt x="131111" y="134696"/>
                    <a:pt x="101974" y="159072"/>
                    <a:pt x="68950" y="156178"/>
                  </a:cubicBezTo>
                  <a:cubicBezTo>
                    <a:pt x="27676" y="152602"/>
                    <a:pt x="-2884" y="116244"/>
                    <a:pt x="692" y="74970"/>
                  </a:cubicBezTo>
                  <a:cubicBezTo>
                    <a:pt x="696" y="74920"/>
                    <a:pt x="701" y="74870"/>
                    <a:pt x="705" y="74820"/>
                  </a:cubicBezTo>
                  <a:cubicBezTo>
                    <a:pt x="5287" y="23213"/>
                    <a:pt x="45896" y="229"/>
                    <a:pt x="102367" y="229"/>
                  </a:cubicBezTo>
                  <a:lnTo>
                    <a:pt x="467422" y="229"/>
                  </a:lnTo>
                  <a:cubicBezTo>
                    <a:pt x="523823" y="229"/>
                    <a:pt x="564573" y="23213"/>
                    <a:pt x="569156" y="74820"/>
                  </a:cubicBezTo>
                  <a:cubicBezTo>
                    <a:pt x="572704" y="115954"/>
                    <a:pt x="542375" y="152235"/>
                    <a:pt x="501263" y="156037"/>
                  </a:cubicBezTo>
                  <a:cubicBezTo>
                    <a:pt x="468253" y="158929"/>
                    <a:pt x="439136" y="134544"/>
                    <a:pt x="436190" y="101540"/>
                  </a:cubicBezTo>
                  <a:cubicBezTo>
                    <a:pt x="433869" y="75145"/>
                    <a:pt x="453368" y="51859"/>
                    <a:pt x="479760" y="49510"/>
                  </a:cubicBezTo>
                  <a:cubicBezTo>
                    <a:pt x="500855" y="47598"/>
                    <a:pt x="519506" y="63149"/>
                    <a:pt x="521418" y="84244"/>
                  </a:cubicBezTo>
                  <a:cubicBezTo>
                    <a:pt x="521421" y="84275"/>
                    <a:pt x="521424" y="84306"/>
                    <a:pt x="521426" y="84337"/>
                  </a:cubicBezTo>
                  <a:cubicBezTo>
                    <a:pt x="522884" y="101290"/>
                    <a:pt x="510323" y="116215"/>
                    <a:pt x="493370" y="117672"/>
                  </a:cubicBezTo>
                  <a:cubicBezTo>
                    <a:pt x="493322" y="117676"/>
                    <a:pt x="493274" y="117680"/>
                    <a:pt x="493226" y="117684"/>
                  </a:cubicBezTo>
                </a:path>
              </a:pathLst>
            </a:custGeom>
            <a:solidFill>
              <a:schemeClr val="accent1"/>
            </a:solidFill>
            <a:ln w="14100" cap="rnd">
              <a:solidFill>
                <a:schemeClr val="tx1"/>
              </a:solidFill>
              <a:prstDash val="solid"/>
              <a:round/>
            </a:ln>
          </p:spPr>
          <p:txBody>
            <a:bodyPr rtlCol="0" anchor="ctr"/>
            <a:lstStyle/>
            <a:p>
              <a:endParaRPr lang="es-ES" dirty="0"/>
            </a:p>
          </p:txBody>
        </p:sp>
        <p:sp>
          <p:nvSpPr>
            <p:cNvPr id="198" name="Forma libre: forma 197">
              <a:extLst>
                <a:ext uri="{FF2B5EF4-FFF2-40B4-BE49-F238E27FC236}">
                  <a16:creationId xmlns:a16="http://schemas.microsoft.com/office/drawing/2014/main" id="{DD8C93D7-B368-4D34-A3CB-2BD2366F915D}"/>
                </a:ext>
              </a:extLst>
            </p:cNvPr>
            <p:cNvSpPr/>
            <p:nvPr/>
          </p:nvSpPr>
          <p:spPr>
            <a:xfrm>
              <a:off x="6556325" y="3246939"/>
              <a:ext cx="309711" cy="7050"/>
            </a:xfrm>
            <a:custGeom>
              <a:avLst/>
              <a:gdLst>
                <a:gd name="connsiteX0" fmla="*/ 0 w 309711"/>
                <a:gd name="connsiteY0" fmla="*/ 0 h 7050"/>
                <a:gd name="connsiteX1" fmla="*/ 309712 w 309711"/>
                <a:gd name="connsiteY1" fmla="*/ 0 h 7050"/>
              </a:gdLst>
              <a:ahLst/>
              <a:cxnLst>
                <a:cxn ang="0">
                  <a:pos x="connsiteX0" y="connsiteY0"/>
                </a:cxn>
                <a:cxn ang="0">
                  <a:pos x="connsiteX1" y="connsiteY1"/>
                </a:cxn>
              </a:cxnLst>
              <a:rect l="l" t="t" r="r" b="b"/>
              <a:pathLst>
                <a:path w="309711" h="7050">
                  <a:moveTo>
                    <a:pt x="0" y="0"/>
                  </a:moveTo>
                  <a:lnTo>
                    <a:pt x="309712" y="0"/>
                  </a:lnTo>
                </a:path>
              </a:pathLst>
            </a:custGeom>
            <a:ln w="14100" cap="rnd">
              <a:solidFill>
                <a:schemeClr val="tx1"/>
              </a:solidFill>
              <a:prstDash val="solid"/>
              <a:round/>
            </a:ln>
          </p:spPr>
          <p:txBody>
            <a:bodyPr rtlCol="0" anchor="ctr"/>
            <a:lstStyle/>
            <a:p>
              <a:endParaRPr lang="es-ES" dirty="0"/>
            </a:p>
          </p:txBody>
        </p:sp>
        <p:sp>
          <p:nvSpPr>
            <p:cNvPr id="199" name="Forma libre: forma 198">
              <a:extLst>
                <a:ext uri="{FF2B5EF4-FFF2-40B4-BE49-F238E27FC236}">
                  <a16:creationId xmlns:a16="http://schemas.microsoft.com/office/drawing/2014/main" id="{C00AD8D7-1A88-44D4-925A-39A3438D6843}"/>
                </a:ext>
              </a:extLst>
            </p:cNvPr>
            <p:cNvSpPr/>
            <p:nvPr/>
          </p:nvSpPr>
          <p:spPr>
            <a:xfrm>
              <a:off x="6426447" y="3168894"/>
              <a:ext cx="569030" cy="156181"/>
            </a:xfrm>
            <a:custGeom>
              <a:avLst/>
              <a:gdLst>
                <a:gd name="connsiteX0" fmla="*/ 76705 w 569030"/>
                <a:gd name="connsiteY0" fmla="*/ 117825 h 156181"/>
                <a:gd name="connsiteX1" fmla="*/ 48857 w 569030"/>
                <a:gd name="connsiteY1" fmla="*/ 84478 h 156181"/>
                <a:gd name="connsiteX2" fmla="*/ 90430 w 569030"/>
                <a:gd name="connsiteY2" fmla="*/ 49642 h 156181"/>
                <a:gd name="connsiteX3" fmla="*/ 90524 w 569030"/>
                <a:gd name="connsiteY3" fmla="*/ 49651 h 156181"/>
                <a:gd name="connsiteX4" fmla="*/ 134093 w 569030"/>
                <a:gd name="connsiteY4" fmla="*/ 101681 h 156181"/>
                <a:gd name="connsiteX5" fmla="*/ 68950 w 569030"/>
                <a:gd name="connsiteY5" fmla="*/ 156178 h 156181"/>
                <a:gd name="connsiteX6" fmla="*/ 692 w 569030"/>
                <a:gd name="connsiteY6" fmla="*/ 74970 h 156181"/>
                <a:gd name="connsiteX7" fmla="*/ 705 w 569030"/>
                <a:gd name="connsiteY7" fmla="*/ 74820 h 156181"/>
                <a:gd name="connsiteX8" fmla="*/ 102367 w 569030"/>
                <a:gd name="connsiteY8" fmla="*/ 229 h 156181"/>
                <a:gd name="connsiteX9" fmla="*/ 467422 w 569030"/>
                <a:gd name="connsiteY9" fmla="*/ 229 h 156181"/>
                <a:gd name="connsiteX10" fmla="*/ 569156 w 569030"/>
                <a:gd name="connsiteY10" fmla="*/ 74820 h 156181"/>
                <a:gd name="connsiteX11" fmla="*/ 501263 w 569030"/>
                <a:gd name="connsiteY11" fmla="*/ 156037 h 156181"/>
                <a:gd name="connsiteX12" fmla="*/ 436190 w 569030"/>
                <a:gd name="connsiteY12" fmla="*/ 101540 h 156181"/>
                <a:gd name="connsiteX13" fmla="*/ 479760 w 569030"/>
                <a:gd name="connsiteY13" fmla="*/ 49510 h 156181"/>
                <a:gd name="connsiteX14" fmla="*/ 521418 w 569030"/>
                <a:gd name="connsiteY14" fmla="*/ 84244 h 156181"/>
                <a:gd name="connsiteX15" fmla="*/ 521426 w 569030"/>
                <a:gd name="connsiteY15" fmla="*/ 84337 h 156181"/>
                <a:gd name="connsiteX16" fmla="*/ 493370 w 569030"/>
                <a:gd name="connsiteY16" fmla="*/ 117672 h 156181"/>
                <a:gd name="connsiteX17" fmla="*/ 493226 w 569030"/>
                <a:gd name="connsiteY17" fmla="*/ 117684 h 1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69030" h="156181">
                  <a:moveTo>
                    <a:pt x="76705" y="117825"/>
                  </a:moveTo>
                  <a:cubicBezTo>
                    <a:pt x="59831" y="116260"/>
                    <a:pt x="47389" y="101361"/>
                    <a:pt x="48857" y="84478"/>
                  </a:cubicBezTo>
                  <a:cubicBezTo>
                    <a:pt x="50718" y="63379"/>
                    <a:pt x="69330" y="47782"/>
                    <a:pt x="90430" y="49642"/>
                  </a:cubicBezTo>
                  <a:cubicBezTo>
                    <a:pt x="90461" y="49645"/>
                    <a:pt x="90492" y="49648"/>
                    <a:pt x="90524" y="49651"/>
                  </a:cubicBezTo>
                  <a:cubicBezTo>
                    <a:pt x="116916" y="52000"/>
                    <a:pt x="136416" y="75286"/>
                    <a:pt x="134093" y="101681"/>
                  </a:cubicBezTo>
                  <a:cubicBezTo>
                    <a:pt x="131111" y="134696"/>
                    <a:pt x="101974" y="159072"/>
                    <a:pt x="68950" y="156178"/>
                  </a:cubicBezTo>
                  <a:cubicBezTo>
                    <a:pt x="27676" y="152602"/>
                    <a:pt x="-2884" y="116244"/>
                    <a:pt x="692" y="74970"/>
                  </a:cubicBezTo>
                  <a:cubicBezTo>
                    <a:pt x="696" y="74920"/>
                    <a:pt x="701" y="74870"/>
                    <a:pt x="705" y="74820"/>
                  </a:cubicBezTo>
                  <a:cubicBezTo>
                    <a:pt x="5287" y="23213"/>
                    <a:pt x="45896" y="229"/>
                    <a:pt x="102367" y="229"/>
                  </a:cubicBezTo>
                  <a:lnTo>
                    <a:pt x="467422" y="229"/>
                  </a:lnTo>
                  <a:cubicBezTo>
                    <a:pt x="523823" y="229"/>
                    <a:pt x="564573" y="23213"/>
                    <a:pt x="569156" y="74820"/>
                  </a:cubicBezTo>
                  <a:cubicBezTo>
                    <a:pt x="572704" y="115954"/>
                    <a:pt x="542375" y="152235"/>
                    <a:pt x="501263" y="156037"/>
                  </a:cubicBezTo>
                  <a:cubicBezTo>
                    <a:pt x="468253" y="158929"/>
                    <a:pt x="439136" y="134544"/>
                    <a:pt x="436190" y="101540"/>
                  </a:cubicBezTo>
                  <a:cubicBezTo>
                    <a:pt x="433869" y="75145"/>
                    <a:pt x="453368" y="51859"/>
                    <a:pt x="479760" y="49510"/>
                  </a:cubicBezTo>
                  <a:cubicBezTo>
                    <a:pt x="500855" y="47598"/>
                    <a:pt x="519506" y="63149"/>
                    <a:pt x="521418" y="84244"/>
                  </a:cubicBezTo>
                  <a:cubicBezTo>
                    <a:pt x="521421" y="84275"/>
                    <a:pt x="521424" y="84306"/>
                    <a:pt x="521426" y="84337"/>
                  </a:cubicBezTo>
                  <a:cubicBezTo>
                    <a:pt x="522884" y="101290"/>
                    <a:pt x="510323" y="116215"/>
                    <a:pt x="493370" y="117672"/>
                  </a:cubicBezTo>
                  <a:cubicBezTo>
                    <a:pt x="493322" y="117676"/>
                    <a:pt x="493274" y="117680"/>
                    <a:pt x="493226" y="117684"/>
                  </a:cubicBezTo>
                </a:path>
              </a:pathLst>
            </a:custGeom>
            <a:noFill/>
            <a:ln w="14100" cap="rnd">
              <a:solidFill>
                <a:schemeClr val="tx1"/>
              </a:solidFill>
              <a:prstDash val="solid"/>
              <a:round/>
            </a:ln>
          </p:spPr>
          <p:txBody>
            <a:bodyPr rtlCol="0" anchor="ctr"/>
            <a:lstStyle/>
            <a:p>
              <a:endParaRPr lang="es-ES" dirty="0"/>
            </a:p>
          </p:txBody>
        </p:sp>
        <p:sp>
          <p:nvSpPr>
            <p:cNvPr id="200" name="Forma libre: forma 199">
              <a:extLst>
                <a:ext uri="{FF2B5EF4-FFF2-40B4-BE49-F238E27FC236}">
                  <a16:creationId xmlns:a16="http://schemas.microsoft.com/office/drawing/2014/main" id="{FE853EE2-AE5C-4D64-A868-B7F5D312651E}"/>
                </a:ext>
              </a:extLst>
            </p:cNvPr>
            <p:cNvSpPr/>
            <p:nvPr/>
          </p:nvSpPr>
          <p:spPr>
            <a:xfrm>
              <a:off x="6556325" y="3246939"/>
              <a:ext cx="309711" cy="7050"/>
            </a:xfrm>
            <a:custGeom>
              <a:avLst/>
              <a:gdLst>
                <a:gd name="connsiteX0" fmla="*/ 0 w 309711"/>
                <a:gd name="connsiteY0" fmla="*/ 0 h 7050"/>
                <a:gd name="connsiteX1" fmla="*/ 309712 w 309711"/>
                <a:gd name="connsiteY1" fmla="*/ 0 h 7050"/>
              </a:gdLst>
              <a:ahLst/>
              <a:cxnLst>
                <a:cxn ang="0">
                  <a:pos x="connsiteX0" y="connsiteY0"/>
                </a:cxn>
                <a:cxn ang="0">
                  <a:pos x="connsiteX1" y="connsiteY1"/>
                </a:cxn>
              </a:cxnLst>
              <a:rect l="l" t="t" r="r" b="b"/>
              <a:pathLst>
                <a:path w="309711" h="7050">
                  <a:moveTo>
                    <a:pt x="0" y="0"/>
                  </a:moveTo>
                  <a:lnTo>
                    <a:pt x="309712" y="0"/>
                  </a:lnTo>
                </a:path>
              </a:pathLst>
            </a:custGeom>
            <a:ln w="14100" cap="rnd">
              <a:solidFill>
                <a:schemeClr val="tx1"/>
              </a:solidFill>
              <a:prstDash val="solid"/>
              <a:round/>
            </a:ln>
          </p:spPr>
          <p:txBody>
            <a:bodyPr rtlCol="0" anchor="ctr"/>
            <a:lstStyle/>
            <a:p>
              <a:endParaRPr lang="es-ES" dirty="0"/>
            </a:p>
          </p:txBody>
        </p:sp>
        <p:sp>
          <p:nvSpPr>
            <p:cNvPr id="201" name="Forma libre: forma 200">
              <a:extLst>
                <a:ext uri="{FF2B5EF4-FFF2-40B4-BE49-F238E27FC236}">
                  <a16:creationId xmlns:a16="http://schemas.microsoft.com/office/drawing/2014/main" id="{CF370FED-B948-42DD-B026-3CE64012E3CA}"/>
                </a:ext>
              </a:extLst>
            </p:cNvPr>
            <p:cNvSpPr/>
            <p:nvPr/>
          </p:nvSpPr>
          <p:spPr>
            <a:xfrm>
              <a:off x="6565561" y="3282401"/>
              <a:ext cx="291240" cy="1051595"/>
            </a:xfrm>
            <a:custGeom>
              <a:avLst/>
              <a:gdLst>
                <a:gd name="connsiteX0" fmla="*/ 0 w 291240"/>
                <a:gd name="connsiteY0" fmla="*/ 0 h 1051595"/>
                <a:gd name="connsiteX1" fmla="*/ 291240 w 291240"/>
                <a:gd name="connsiteY1" fmla="*/ 0 h 1051595"/>
                <a:gd name="connsiteX2" fmla="*/ 291240 w 291240"/>
                <a:gd name="connsiteY2" fmla="*/ 1051595 h 1051595"/>
                <a:gd name="connsiteX3" fmla="*/ 0 w 291240"/>
                <a:gd name="connsiteY3" fmla="*/ 1051595 h 1051595"/>
              </a:gdLst>
              <a:ahLst/>
              <a:cxnLst>
                <a:cxn ang="0">
                  <a:pos x="connsiteX0" y="connsiteY0"/>
                </a:cxn>
                <a:cxn ang="0">
                  <a:pos x="connsiteX1" y="connsiteY1"/>
                </a:cxn>
                <a:cxn ang="0">
                  <a:pos x="connsiteX2" y="connsiteY2"/>
                </a:cxn>
                <a:cxn ang="0">
                  <a:pos x="connsiteX3" y="connsiteY3"/>
                </a:cxn>
              </a:cxnLst>
              <a:rect l="l" t="t" r="r" b="b"/>
              <a:pathLst>
                <a:path w="291240" h="1051595">
                  <a:moveTo>
                    <a:pt x="0" y="0"/>
                  </a:moveTo>
                  <a:lnTo>
                    <a:pt x="291240" y="0"/>
                  </a:lnTo>
                  <a:lnTo>
                    <a:pt x="291240" y="1051595"/>
                  </a:lnTo>
                  <a:lnTo>
                    <a:pt x="0" y="1051595"/>
                  </a:ln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202" name="Forma libre: forma 201">
              <a:extLst>
                <a:ext uri="{FF2B5EF4-FFF2-40B4-BE49-F238E27FC236}">
                  <a16:creationId xmlns:a16="http://schemas.microsoft.com/office/drawing/2014/main" id="{BBCE57B8-4785-49A5-9AFA-11F5B11F5045}"/>
                </a:ext>
              </a:extLst>
            </p:cNvPr>
            <p:cNvSpPr/>
            <p:nvPr/>
          </p:nvSpPr>
          <p:spPr>
            <a:xfrm>
              <a:off x="6619917" y="3380891"/>
              <a:ext cx="7050" cy="854614"/>
            </a:xfrm>
            <a:custGeom>
              <a:avLst/>
              <a:gdLst>
                <a:gd name="connsiteX0" fmla="*/ 0 w 7050"/>
                <a:gd name="connsiteY0" fmla="*/ 0 h 854614"/>
                <a:gd name="connsiteX1" fmla="*/ 0 w 7050"/>
                <a:gd name="connsiteY1" fmla="*/ 854615 h 854614"/>
              </a:gdLst>
              <a:ahLst/>
              <a:cxnLst>
                <a:cxn ang="0">
                  <a:pos x="connsiteX0" y="connsiteY0"/>
                </a:cxn>
                <a:cxn ang="0">
                  <a:pos x="connsiteX1" y="connsiteY1"/>
                </a:cxn>
              </a:cxnLst>
              <a:rect l="l" t="t" r="r" b="b"/>
              <a:pathLst>
                <a:path w="7050" h="854614">
                  <a:moveTo>
                    <a:pt x="0" y="0"/>
                  </a:moveTo>
                  <a:lnTo>
                    <a:pt x="0" y="854615"/>
                  </a:lnTo>
                </a:path>
              </a:pathLst>
            </a:custGeom>
            <a:ln w="14100" cap="rnd">
              <a:solidFill>
                <a:schemeClr val="tx1"/>
              </a:solidFill>
              <a:prstDash val="solid"/>
              <a:round/>
            </a:ln>
          </p:spPr>
          <p:txBody>
            <a:bodyPr rtlCol="0" anchor="ctr"/>
            <a:lstStyle/>
            <a:p>
              <a:endParaRPr lang="es-ES" dirty="0"/>
            </a:p>
          </p:txBody>
        </p:sp>
        <p:sp>
          <p:nvSpPr>
            <p:cNvPr id="203" name="Forma libre: forma 202">
              <a:extLst>
                <a:ext uri="{FF2B5EF4-FFF2-40B4-BE49-F238E27FC236}">
                  <a16:creationId xmlns:a16="http://schemas.microsoft.com/office/drawing/2014/main" id="{B6CA38EF-ECEC-4DF2-96F2-48E167D5E0E6}"/>
                </a:ext>
              </a:extLst>
            </p:cNvPr>
            <p:cNvSpPr/>
            <p:nvPr/>
          </p:nvSpPr>
          <p:spPr>
            <a:xfrm>
              <a:off x="6680760" y="3380891"/>
              <a:ext cx="7050" cy="854614"/>
            </a:xfrm>
            <a:custGeom>
              <a:avLst/>
              <a:gdLst>
                <a:gd name="connsiteX0" fmla="*/ 0 w 7050"/>
                <a:gd name="connsiteY0" fmla="*/ 0 h 854614"/>
                <a:gd name="connsiteX1" fmla="*/ 0 w 7050"/>
                <a:gd name="connsiteY1" fmla="*/ 854615 h 854614"/>
              </a:gdLst>
              <a:ahLst/>
              <a:cxnLst>
                <a:cxn ang="0">
                  <a:pos x="connsiteX0" y="connsiteY0"/>
                </a:cxn>
                <a:cxn ang="0">
                  <a:pos x="connsiteX1" y="connsiteY1"/>
                </a:cxn>
              </a:cxnLst>
              <a:rect l="l" t="t" r="r" b="b"/>
              <a:pathLst>
                <a:path w="7050" h="854614">
                  <a:moveTo>
                    <a:pt x="0" y="0"/>
                  </a:moveTo>
                  <a:lnTo>
                    <a:pt x="0" y="854615"/>
                  </a:lnTo>
                </a:path>
              </a:pathLst>
            </a:custGeom>
            <a:ln w="14100" cap="rnd">
              <a:solidFill>
                <a:schemeClr val="tx1"/>
              </a:solidFill>
              <a:prstDash val="solid"/>
              <a:round/>
            </a:ln>
          </p:spPr>
          <p:txBody>
            <a:bodyPr rtlCol="0" anchor="ctr"/>
            <a:lstStyle/>
            <a:p>
              <a:endParaRPr lang="es-ES" dirty="0"/>
            </a:p>
          </p:txBody>
        </p:sp>
        <p:sp>
          <p:nvSpPr>
            <p:cNvPr id="204" name="Forma libre: forma 203">
              <a:extLst>
                <a:ext uri="{FF2B5EF4-FFF2-40B4-BE49-F238E27FC236}">
                  <a16:creationId xmlns:a16="http://schemas.microsoft.com/office/drawing/2014/main" id="{1E0371DD-9BA4-4F1E-B645-4AD460923B4D}"/>
                </a:ext>
              </a:extLst>
            </p:cNvPr>
            <p:cNvSpPr/>
            <p:nvPr/>
          </p:nvSpPr>
          <p:spPr>
            <a:xfrm>
              <a:off x="6741602" y="3380891"/>
              <a:ext cx="7050" cy="854614"/>
            </a:xfrm>
            <a:custGeom>
              <a:avLst/>
              <a:gdLst>
                <a:gd name="connsiteX0" fmla="*/ 0 w 7050"/>
                <a:gd name="connsiteY0" fmla="*/ 0 h 854614"/>
                <a:gd name="connsiteX1" fmla="*/ 0 w 7050"/>
                <a:gd name="connsiteY1" fmla="*/ 854615 h 854614"/>
              </a:gdLst>
              <a:ahLst/>
              <a:cxnLst>
                <a:cxn ang="0">
                  <a:pos x="connsiteX0" y="connsiteY0"/>
                </a:cxn>
                <a:cxn ang="0">
                  <a:pos x="connsiteX1" y="connsiteY1"/>
                </a:cxn>
              </a:cxnLst>
              <a:rect l="l" t="t" r="r" b="b"/>
              <a:pathLst>
                <a:path w="7050" h="854614">
                  <a:moveTo>
                    <a:pt x="0" y="0"/>
                  </a:moveTo>
                  <a:lnTo>
                    <a:pt x="0" y="854615"/>
                  </a:lnTo>
                </a:path>
              </a:pathLst>
            </a:custGeom>
            <a:ln w="14100" cap="rnd">
              <a:solidFill>
                <a:schemeClr val="tx1"/>
              </a:solidFill>
              <a:prstDash val="solid"/>
              <a:round/>
            </a:ln>
          </p:spPr>
          <p:txBody>
            <a:bodyPr rtlCol="0" anchor="ctr"/>
            <a:lstStyle/>
            <a:p>
              <a:endParaRPr lang="es-ES" dirty="0"/>
            </a:p>
          </p:txBody>
        </p:sp>
        <p:sp>
          <p:nvSpPr>
            <p:cNvPr id="205" name="Forma libre: forma 204">
              <a:extLst>
                <a:ext uri="{FF2B5EF4-FFF2-40B4-BE49-F238E27FC236}">
                  <a16:creationId xmlns:a16="http://schemas.microsoft.com/office/drawing/2014/main" id="{18249ABE-0B9C-441B-9C0F-458E9FD94A9B}"/>
                </a:ext>
              </a:extLst>
            </p:cNvPr>
            <p:cNvSpPr/>
            <p:nvPr/>
          </p:nvSpPr>
          <p:spPr>
            <a:xfrm>
              <a:off x="6802515" y="3380891"/>
              <a:ext cx="7050" cy="854614"/>
            </a:xfrm>
            <a:custGeom>
              <a:avLst/>
              <a:gdLst>
                <a:gd name="connsiteX0" fmla="*/ 0 w 7050"/>
                <a:gd name="connsiteY0" fmla="*/ 0 h 854614"/>
                <a:gd name="connsiteX1" fmla="*/ 0 w 7050"/>
                <a:gd name="connsiteY1" fmla="*/ 854615 h 854614"/>
              </a:gdLst>
              <a:ahLst/>
              <a:cxnLst>
                <a:cxn ang="0">
                  <a:pos x="connsiteX0" y="connsiteY0"/>
                </a:cxn>
                <a:cxn ang="0">
                  <a:pos x="connsiteX1" y="connsiteY1"/>
                </a:cxn>
              </a:cxnLst>
              <a:rect l="l" t="t" r="r" b="b"/>
              <a:pathLst>
                <a:path w="7050" h="854614">
                  <a:moveTo>
                    <a:pt x="0" y="0"/>
                  </a:moveTo>
                  <a:lnTo>
                    <a:pt x="0" y="854615"/>
                  </a:lnTo>
                </a:path>
              </a:pathLst>
            </a:custGeom>
            <a:ln w="14100" cap="rnd">
              <a:solidFill>
                <a:schemeClr val="tx1"/>
              </a:solidFill>
              <a:prstDash val="solid"/>
              <a:round/>
            </a:ln>
          </p:spPr>
          <p:txBody>
            <a:bodyPr rtlCol="0" anchor="ctr"/>
            <a:lstStyle/>
            <a:p>
              <a:endParaRPr lang="es-ES" dirty="0"/>
            </a:p>
          </p:txBody>
        </p:sp>
        <p:sp>
          <p:nvSpPr>
            <p:cNvPr id="206" name="Forma libre: forma 205">
              <a:extLst>
                <a:ext uri="{FF2B5EF4-FFF2-40B4-BE49-F238E27FC236}">
                  <a16:creationId xmlns:a16="http://schemas.microsoft.com/office/drawing/2014/main" id="{F79E2BD9-8158-46C2-9502-B944DFC51625}"/>
                </a:ext>
              </a:extLst>
            </p:cNvPr>
            <p:cNvSpPr/>
            <p:nvPr/>
          </p:nvSpPr>
          <p:spPr>
            <a:xfrm>
              <a:off x="6530169" y="4305866"/>
              <a:ext cx="362093" cy="47729"/>
            </a:xfrm>
            <a:custGeom>
              <a:avLst/>
              <a:gdLst>
                <a:gd name="connsiteX0" fmla="*/ 0 w 362093"/>
                <a:gd name="connsiteY0" fmla="*/ 0 h 47729"/>
                <a:gd name="connsiteX1" fmla="*/ 362094 w 362093"/>
                <a:gd name="connsiteY1" fmla="*/ 0 h 47729"/>
                <a:gd name="connsiteX2" fmla="*/ 362094 w 362093"/>
                <a:gd name="connsiteY2" fmla="*/ 47729 h 47729"/>
                <a:gd name="connsiteX3" fmla="*/ 0 w 362093"/>
                <a:gd name="connsiteY3" fmla="*/ 47729 h 47729"/>
              </a:gdLst>
              <a:ahLst/>
              <a:cxnLst>
                <a:cxn ang="0">
                  <a:pos x="connsiteX0" y="connsiteY0"/>
                </a:cxn>
                <a:cxn ang="0">
                  <a:pos x="connsiteX1" y="connsiteY1"/>
                </a:cxn>
                <a:cxn ang="0">
                  <a:pos x="connsiteX2" y="connsiteY2"/>
                </a:cxn>
                <a:cxn ang="0">
                  <a:pos x="connsiteX3" y="connsiteY3"/>
                </a:cxn>
              </a:cxnLst>
              <a:rect l="l" t="t" r="r" b="b"/>
              <a:pathLst>
                <a:path w="362093" h="47729">
                  <a:moveTo>
                    <a:pt x="0" y="0"/>
                  </a:moveTo>
                  <a:lnTo>
                    <a:pt x="362094" y="0"/>
                  </a:lnTo>
                  <a:lnTo>
                    <a:pt x="362094" y="47729"/>
                  </a:lnTo>
                  <a:lnTo>
                    <a:pt x="0" y="47729"/>
                  </a:lnTo>
                  <a:close/>
                </a:path>
              </a:pathLst>
            </a:custGeom>
            <a:solidFill>
              <a:schemeClr val="accent1"/>
            </a:solidFill>
            <a:ln w="14100" cap="rnd">
              <a:solidFill>
                <a:schemeClr val="tx1"/>
              </a:solidFill>
              <a:prstDash val="solid"/>
              <a:round/>
            </a:ln>
          </p:spPr>
          <p:txBody>
            <a:bodyPr rtlCol="0" anchor="ctr"/>
            <a:lstStyle/>
            <a:p>
              <a:endParaRPr lang="es-ES" dirty="0"/>
            </a:p>
          </p:txBody>
        </p:sp>
      </p:grpSp>
      <p:grpSp>
        <p:nvGrpSpPr>
          <p:cNvPr id="207" name="Grupo 206">
            <a:extLst>
              <a:ext uri="{FF2B5EF4-FFF2-40B4-BE49-F238E27FC236}">
                <a16:creationId xmlns:a16="http://schemas.microsoft.com/office/drawing/2014/main" id="{00243A87-65F9-49F4-AFCE-82B62DB08459}"/>
              </a:ext>
            </a:extLst>
          </p:cNvPr>
          <p:cNvGrpSpPr/>
          <p:nvPr/>
        </p:nvGrpSpPr>
        <p:grpSpPr>
          <a:xfrm>
            <a:off x="-1287717" y="1303781"/>
            <a:ext cx="3001299" cy="1412229"/>
            <a:chOff x="751727" y="1515803"/>
            <a:chExt cx="3001299" cy="1412229"/>
          </a:xfrm>
        </p:grpSpPr>
        <p:grpSp>
          <p:nvGrpSpPr>
            <p:cNvPr id="208" name="Grupo 207">
              <a:extLst>
                <a:ext uri="{FF2B5EF4-FFF2-40B4-BE49-F238E27FC236}">
                  <a16:creationId xmlns:a16="http://schemas.microsoft.com/office/drawing/2014/main" id="{944015BF-B34D-4E47-A726-364556902AA8}"/>
                </a:ext>
              </a:extLst>
            </p:cNvPr>
            <p:cNvGrpSpPr/>
            <p:nvPr/>
          </p:nvGrpSpPr>
          <p:grpSpPr>
            <a:xfrm>
              <a:off x="751727" y="1515803"/>
              <a:ext cx="3001299" cy="1412229"/>
              <a:chOff x="5437596" y="64499"/>
              <a:chExt cx="2613742" cy="1482674"/>
            </a:xfrm>
          </p:grpSpPr>
          <p:sp>
            <p:nvSpPr>
              <p:cNvPr id="212" name="Forma libre: forma 211">
                <a:extLst>
                  <a:ext uri="{FF2B5EF4-FFF2-40B4-BE49-F238E27FC236}">
                    <a16:creationId xmlns:a16="http://schemas.microsoft.com/office/drawing/2014/main" id="{0BB57BFA-C120-4EB2-8A6A-09CBD63C93DA}"/>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213" name="Forma libre: forma 212">
                <a:extLst>
                  <a:ext uri="{FF2B5EF4-FFF2-40B4-BE49-F238E27FC236}">
                    <a16:creationId xmlns:a16="http://schemas.microsoft.com/office/drawing/2014/main" id="{01C0EFB4-B6F6-4A21-A97F-BC395D733072}"/>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dirty="0"/>
              </a:p>
            </p:txBody>
          </p:sp>
        </p:grpSp>
        <p:sp>
          <p:nvSpPr>
            <p:cNvPr id="209" name="Forma libre: forma 208">
              <a:extLst>
                <a:ext uri="{FF2B5EF4-FFF2-40B4-BE49-F238E27FC236}">
                  <a16:creationId xmlns:a16="http://schemas.microsoft.com/office/drawing/2014/main" id="{BCC2A0ED-D9C8-499F-9108-D4B9FC4860A9}"/>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dirty="0"/>
            </a:p>
          </p:txBody>
        </p:sp>
        <p:sp>
          <p:nvSpPr>
            <p:cNvPr id="210" name="Forma libre: forma 209">
              <a:extLst>
                <a:ext uri="{FF2B5EF4-FFF2-40B4-BE49-F238E27FC236}">
                  <a16:creationId xmlns:a16="http://schemas.microsoft.com/office/drawing/2014/main" id="{C1AB8FBB-774A-4B2C-B0E4-57207BE96C79}"/>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dirty="0"/>
            </a:p>
          </p:txBody>
        </p:sp>
        <p:sp>
          <p:nvSpPr>
            <p:cNvPr id="211" name="Forma libre: forma 210">
              <a:extLst>
                <a:ext uri="{FF2B5EF4-FFF2-40B4-BE49-F238E27FC236}">
                  <a16:creationId xmlns:a16="http://schemas.microsoft.com/office/drawing/2014/main" id="{92836819-C041-4C26-88EF-8B884294DF5E}"/>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dirty="0"/>
            </a:p>
          </p:txBody>
        </p:sp>
      </p:grpSp>
      <p:grpSp>
        <p:nvGrpSpPr>
          <p:cNvPr id="214" name="Grupo 213">
            <a:extLst>
              <a:ext uri="{FF2B5EF4-FFF2-40B4-BE49-F238E27FC236}">
                <a16:creationId xmlns:a16="http://schemas.microsoft.com/office/drawing/2014/main" id="{84BCCAEE-8245-4D9D-ABD5-BDF6182D4862}"/>
              </a:ext>
            </a:extLst>
          </p:cNvPr>
          <p:cNvGrpSpPr/>
          <p:nvPr/>
        </p:nvGrpSpPr>
        <p:grpSpPr>
          <a:xfrm>
            <a:off x="142337" y="2409827"/>
            <a:ext cx="1387366" cy="1146207"/>
            <a:chOff x="3007297" y="4321024"/>
            <a:chExt cx="766558" cy="633311"/>
          </a:xfrm>
        </p:grpSpPr>
        <p:sp>
          <p:nvSpPr>
            <p:cNvPr id="215" name="Forma libre: forma 214">
              <a:extLst>
                <a:ext uri="{FF2B5EF4-FFF2-40B4-BE49-F238E27FC236}">
                  <a16:creationId xmlns:a16="http://schemas.microsoft.com/office/drawing/2014/main" id="{59ABE6FD-AF56-4132-9025-5DFA7BDB8F91}"/>
                </a:ext>
              </a:extLst>
            </p:cNvPr>
            <p:cNvSpPr/>
            <p:nvPr/>
          </p:nvSpPr>
          <p:spPr>
            <a:xfrm>
              <a:off x="3140544" y="4321024"/>
              <a:ext cx="633311" cy="633311"/>
            </a:xfrm>
            <a:custGeom>
              <a:avLst/>
              <a:gdLst>
                <a:gd name="connsiteX0" fmla="*/ 0 w 633311"/>
                <a:gd name="connsiteY0" fmla="*/ 0 h 633311"/>
                <a:gd name="connsiteX1" fmla="*/ 633312 w 633311"/>
                <a:gd name="connsiteY1" fmla="*/ 0 h 633311"/>
                <a:gd name="connsiteX2" fmla="*/ 633312 w 633311"/>
                <a:gd name="connsiteY2" fmla="*/ 633312 h 633311"/>
                <a:gd name="connsiteX3" fmla="*/ 0 w 633311"/>
                <a:gd name="connsiteY3" fmla="*/ 633312 h 633311"/>
              </a:gdLst>
              <a:ahLst/>
              <a:cxnLst>
                <a:cxn ang="0">
                  <a:pos x="connsiteX0" y="connsiteY0"/>
                </a:cxn>
                <a:cxn ang="0">
                  <a:pos x="connsiteX1" y="connsiteY1"/>
                </a:cxn>
                <a:cxn ang="0">
                  <a:pos x="connsiteX2" y="connsiteY2"/>
                </a:cxn>
                <a:cxn ang="0">
                  <a:pos x="connsiteX3" y="connsiteY3"/>
                </a:cxn>
              </a:cxnLst>
              <a:rect l="l" t="t" r="r" b="b"/>
              <a:pathLst>
                <a:path w="633311" h="633311">
                  <a:moveTo>
                    <a:pt x="0" y="0"/>
                  </a:moveTo>
                  <a:lnTo>
                    <a:pt x="633312" y="0"/>
                  </a:lnTo>
                  <a:lnTo>
                    <a:pt x="633312" y="633312"/>
                  </a:lnTo>
                  <a:lnTo>
                    <a:pt x="0" y="633312"/>
                  </a:lnTo>
                  <a:close/>
                </a:path>
              </a:pathLst>
            </a:custGeom>
            <a:solidFill>
              <a:schemeClr val="bg1"/>
            </a:solidFill>
            <a:ln w="14100" cap="rnd">
              <a:solidFill>
                <a:schemeClr val="tx1"/>
              </a:solidFill>
              <a:prstDash val="solid"/>
              <a:round/>
            </a:ln>
          </p:spPr>
          <p:txBody>
            <a:bodyPr rtlCol="0" anchor="ctr"/>
            <a:lstStyle/>
            <a:p>
              <a:endParaRPr lang="es-ES" dirty="0"/>
            </a:p>
          </p:txBody>
        </p:sp>
        <p:sp>
          <p:nvSpPr>
            <p:cNvPr id="216" name="Forma libre: forma 215">
              <a:extLst>
                <a:ext uri="{FF2B5EF4-FFF2-40B4-BE49-F238E27FC236}">
                  <a16:creationId xmlns:a16="http://schemas.microsoft.com/office/drawing/2014/main" id="{E5683DF3-03D5-4924-B0EE-146B04CE042C}"/>
                </a:ext>
              </a:extLst>
            </p:cNvPr>
            <p:cNvSpPr/>
            <p:nvPr/>
          </p:nvSpPr>
          <p:spPr>
            <a:xfrm rot="10800000">
              <a:off x="3007297" y="4321024"/>
              <a:ext cx="133247" cy="633311"/>
            </a:xfrm>
            <a:custGeom>
              <a:avLst/>
              <a:gdLst>
                <a:gd name="connsiteX0" fmla="*/ 408 w 133247"/>
                <a:gd name="connsiteY0" fmla="*/ 229 h 633311"/>
                <a:gd name="connsiteX1" fmla="*/ 133655 w 133247"/>
                <a:gd name="connsiteY1" fmla="*/ 229 h 633311"/>
                <a:gd name="connsiteX2" fmla="*/ 133655 w 133247"/>
                <a:gd name="connsiteY2" fmla="*/ 633541 h 633311"/>
                <a:gd name="connsiteX3" fmla="*/ 408 w 133247"/>
                <a:gd name="connsiteY3" fmla="*/ 633541 h 633311"/>
              </a:gdLst>
              <a:ahLst/>
              <a:cxnLst>
                <a:cxn ang="0">
                  <a:pos x="connsiteX0" y="connsiteY0"/>
                </a:cxn>
                <a:cxn ang="0">
                  <a:pos x="connsiteX1" y="connsiteY1"/>
                </a:cxn>
                <a:cxn ang="0">
                  <a:pos x="connsiteX2" y="connsiteY2"/>
                </a:cxn>
                <a:cxn ang="0">
                  <a:pos x="connsiteX3" y="connsiteY3"/>
                </a:cxn>
              </a:cxnLst>
              <a:rect l="l" t="t" r="r" b="b"/>
              <a:pathLst>
                <a:path w="133247" h="633311">
                  <a:moveTo>
                    <a:pt x="408" y="229"/>
                  </a:moveTo>
                  <a:lnTo>
                    <a:pt x="133655" y="229"/>
                  </a:lnTo>
                  <a:lnTo>
                    <a:pt x="133655" y="633541"/>
                  </a:lnTo>
                  <a:lnTo>
                    <a:pt x="408" y="633541"/>
                  </a:lnTo>
                  <a:close/>
                </a:path>
              </a:pathLst>
            </a:custGeom>
            <a:solidFill>
              <a:schemeClr val="accent3"/>
            </a:solidFill>
            <a:ln w="14100" cap="rnd">
              <a:solidFill>
                <a:schemeClr val="tx1"/>
              </a:solidFill>
              <a:prstDash val="solid"/>
              <a:round/>
            </a:ln>
          </p:spPr>
          <p:txBody>
            <a:bodyPr rtlCol="0" anchor="ctr"/>
            <a:lstStyle/>
            <a:p>
              <a:endParaRPr lang="es-ES" dirty="0"/>
            </a:p>
          </p:txBody>
        </p:sp>
        <p:sp>
          <p:nvSpPr>
            <p:cNvPr id="217" name="Forma libre: forma 216">
              <a:extLst>
                <a:ext uri="{FF2B5EF4-FFF2-40B4-BE49-F238E27FC236}">
                  <a16:creationId xmlns:a16="http://schemas.microsoft.com/office/drawing/2014/main" id="{6139A0DA-FF1E-4384-A2E1-D71FD5418328}"/>
                </a:ext>
              </a:extLst>
            </p:cNvPr>
            <p:cNvSpPr/>
            <p:nvPr/>
          </p:nvSpPr>
          <p:spPr>
            <a:xfrm>
              <a:off x="3172129" y="4352679"/>
              <a:ext cx="570072" cy="570072"/>
            </a:xfrm>
            <a:custGeom>
              <a:avLst/>
              <a:gdLst>
                <a:gd name="connsiteX0" fmla="*/ 285444 w 570072"/>
                <a:gd name="connsiteY0" fmla="*/ 229 h 570072"/>
                <a:gd name="connsiteX1" fmla="*/ 408 w 570072"/>
                <a:gd name="connsiteY1" fmla="*/ 285265 h 570072"/>
                <a:gd name="connsiteX2" fmla="*/ 285444 w 570072"/>
                <a:gd name="connsiteY2" fmla="*/ 570302 h 570072"/>
                <a:gd name="connsiteX3" fmla="*/ 570480 w 570072"/>
                <a:gd name="connsiteY3" fmla="*/ 285265 h 570072"/>
                <a:gd name="connsiteX4" fmla="*/ 285444 w 570072"/>
                <a:gd name="connsiteY4" fmla="*/ 229 h 570072"/>
                <a:gd name="connsiteX5" fmla="*/ 285444 w 570072"/>
                <a:gd name="connsiteY5" fmla="*/ 382275 h 570072"/>
                <a:gd name="connsiteX6" fmla="*/ 188293 w 570072"/>
                <a:gd name="connsiteY6" fmla="*/ 285265 h 570072"/>
                <a:gd name="connsiteX7" fmla="*/ 285303 w 570072"/>
                <a:gd name="connsiteY7" fmla="*/ 188115 h 570072"/>
                <a:gd name="connsiteX8" fmla="*/ 382453 w 570072"/>
                <a:gd name="connsiteY8" fmla="*/ 285124 h 570072"/>
                <a:gd name="connsiteX9" fmla="*/ 382453 w 570072"/>
                <a:gd name="connsiteY9" fmla="*/ 285265 h 570072"/>
                <a:gd name="connsiteX10" fmla="*/ 285444 w 570072"/>
                <a:gd name="connsiteY10" fmla="*/ 382275 h 570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0072" h="570072">
                  <a:moveTo>
                    <a:pt x="285444" y="229"/>
                  </a:moveTo>
                  <a:cubicBezTo>
                    <a:pt x="128023" y="229"/>
                    <a:pt x="408" y="127844"/>
                    <a:pt x="408" y="285265"/>
                  </a:cubicBezTo>
                  <a:cubicBezTo>
                    <a:pt x="408" y="442686"/>
                    <a:pt x="128023" y="570302"/>
                    <a:pt x="285444" y="570302"/>
                  </a:cubicBezTo>
                  <a:cubicBezTo>
                    <a:pt x="442865" y="570302"/>
                    <a:pt x="570480" y="442686"/>
                    <a:pt x="570480" y="285265"/>
                  </a:cubicBezTo>
                  <a:cubicBezTo>
                    <a:pt x="570480" y="127844"/>
                    <a:pt x="442865" y="229"/>
                    <a:pt x="285444" y="229"/>
                  </a:cubicBezTo>
                  <a:close/>
                  <a:moveTo>
                    <a:pt x="285444" y="382275"/>
                  </a:moveTo>
                  <a:cubicBezTo>
                    <a:pt x="231828" y="382314"/>
                    <a:pt x="188332" y="338881"/>
                    <a:pt x="188293" y="285265"/>
                  </a:cubicBezTo>
                  <a:cubicBezTo>
                    <a:pt x="188254" y="231650"/>
                    <a:pt x="231687" y="188154"/>
                    <a:pt x="285303" y="188115"/>
                  </a:cubicBezTo>
                  <a:cubicBezTo>
                    <a:pt x="338919" y="188076"/>
                    <a:pt x="382414" y="231509"/>
                    <a:pt x="382453" y="285124"/>
                  </a:cubicBezTo>
                  <a:cubicBezTo>
                    <a:pt x="382453" y="285171"/>
                    <a:pt x="382453" y="285219"/>
                    <a:pt x="382453" y="285265"/>
                  </a:cubicBezTo>
                  <a:cubicBezTo>
                    <a:pt x="382414" y="338826"/>
                    <a:pt x="339005" y="382236"/>
                    <a:pt x="285444" y="382275"/>
                  </a:cubicBezTo>
                  <a:close/>
                </a:path>
              </a:pathLst>
            </a:custGeom>
            <a:solidFill>
              <a:schemeClr val="accent3"/>
            </a:solidFill>
            <a:ln w="14100" cap="rnd">
              <a:solidFill>
                <a:schemeClr val="tx1"/>
              </a:solidFill>
              <a:prstDash val="solid"/>
              <a:round/>
            </a:ln>
          </p:spPr>
          <p:txBody>
            <a:bodyPr rtlCol="0" anchor="ctr"/>
            <a:lstStyle/>
            <a:p>
              <a:endParaRPr lang="es-ES" dirty="0"/>
            </a:p>
          </p:txBody>
        </p:sp>
        <p:sp>
          <p:nvSpPr>
            <p:cNvPr id="218" name="Forma libre: forma 217">
              <a:extLst>
                <a:ext uri="{FF2B5EF4-FFF2-40B4-BE49-F238E27FC236}">
                  <a16:creationId xmlns:a16="http://schemas.microsoft.com/office/drawing/2014/main" id="{C3BD07EA-21B2-4034-98BF-F6AE9D080725}"/>
                </a:ext>
              </a:extLst>
            </p:cNvPr>
            <p:cNvSpPr/>
            <p:nvPr/>
          </p:nvSpPr>
          <p:spPr>
            <a:xfrm>
              <a:off x="3200470" y="4381020"/>
              <a:ext cx="513389" cy="513389"/>
            </a:xfrm>
            <a:custGeom>
              <a:avLst/>
              <a:gdLst>
                <a:gd name="connsiteX0" fmla="*/ 257102 w 513389"/>
                <a:gd name="connsiteY0" fmla="*/ 229 h 513389"/>
                <a:gd name="connsiteX1" fmla="*/ 408 w 513389"/>
                <a:gd name="connsiteY1" fmla="*/ 256924 h 513389"/>
                <a:gd name="connsiteX2" fmla="*/ 257102 w 513389"/>
                <a:gd name="connsiteY2" fmla="*/ 513619 h 513389"/>
                <a:gd name="connsiteX3" fmla="*/ 513797 w 513389"/>
                <a:gd name="connsiteY3" fmla="*/ 256924 h 513389"/>
                <a:gd name="connsiteX4" fmla="*/ 257102 w 513389"/>
                <a:gd name="connsiteY4" fmla="*/ 229 h 513389"/>
                <a:gd name="connsiteX5" fmla="*/ 257102 w 513389"/>
                <a:gd name="connsiteY5" fmla="*/ 381711 h 513389"/>
                <a:gd name="connsiteX6" fmla="*/ 132315 w 513389"/>
                <a:gd name="connsiteY6" fmla="*/ 256924 h 513389"/>
                <a:gd name="connsiteX7" fmla="*/ 257102 w 513389"/>
                <a:gd name="connsiteY7" fmla="*/ 132137 h 513389"/>
                <a:gd name="connsiteX8" fmla="*/ 381889 w 513389"/>
                <a:gd name="connsiteY8" fmla="*/ 256924 h 513389"/>
                <a:gd name="connsiteX9" fmla="*/ 257102 w 513389"/>
                <a:gd name="connsiteY9" fmla="*/ 381711 h 513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3389" h="513389">
                  <a:moveTo>
                    <a:pt x="257102" y="229"/>
                  </a:moveTo>
                  <a:cubicBezTo>
                    <a:pt x="115334" y="229"/>
                    <a:pt x="408" y="115155"/>
                    <a:pt x="408" y="256924"/>
                  </a:cubicBezTo>
                  <a:cubicBezTo>
                    <a:pt x="408" y="398692"/>
                    <a:pt x="115334" y="513619"/>
                    <a:pt x="257102" y="513619"/>
                  </a:cubicBezTo>
                  <a:cubicBezTo>
                    <a:pt x="398871" y="513619"/>
                    <a:pt x="513797" y="398693"/>
                    <a:pt x="513797" y="256924"/>
                  </a:cubicBezTo>
                  <a:cubicBezTo>
                    <a:pt x="513797" y="115156"/>
                    <a:pt x="398871" y="229"/>
                    <a:pt x="257102" y="229"/>
                  </a:cubicBezTo>
                  <a:close/>
                  <a:moveTo>
                    <a:pt x="257102" y="381711"/>
                  </a:moveTo>
                  <a:cubicBezTo>
                    <a:pt x="188184" y="381711"/>
                    <a:pt x="132315" y="325842"/>
                    <a:pt x="132315" y="256924"/>
                  </a:cubicBezTo>
                  <a:cubicBezTo>
                    <a:pt x="132315" y="188006"/>
                    <a:pt x="188184" y="132137"/>
                    <a:pt x="257102" y="132137"/>
                  </a:cubicBezTo>
                  <a:cubicBezTo>
                    <a:pt x="326020" y="132137"/>
                    <a:pt x="381889" y="188006"/>
                    <a:pt x="381889" y="256924"/>
                  </a:cubicBezTo>
                  <a:cubicBezTo>
                    <a:pt x="381889" y="325842"/>
                    <a:pt x="326020" y="381711"/>
                    <a:pt x="257102" y="381711"/>
                  </a:cubicBezTo>
                  <a:close/>
                </a:path>
              </a:pathLst>
            </a:custGeom>
            <a:solidFill>
              <a:schemeClr val="accent1"/>
            </a:solidFill>
            <a:ln w="14100" cap="rnd">
              <a:solidFill>
                <a:schemeClr val="tx1"/>
              </a:solidFill>
              <a:prstDash val="solid"/>
              <a:round/>
            </a:ln>
          </p:spPr>
          <p:txBody>
            <a:bodyPr rtlCol="0" anchor="ctr"/>
            <a:lstStyle/>
            <a:p>
              <a:endParaRPr lang="es-ES" dirty="0"/>
            </a:p>
          </p:txBody>
        </p:sp>
        <p:sp>
          <p:nvSpPr>
            <p:cNvPr id="219" name="Forma libre: forma 218">
              <a:extLst>
                <a:ext uri="{FF2B5EF4-FFF2-40B4-BE49-F238E27FC236}">
                  <a16:creationId xmlns:a16="http://schemas.microsoft.com/office/drawing/2014/main" id="{5BB591CE-2FAB-4A26-A348-C011E1D88D05}"/>
                </a:ext>
              </a:extLst>
            </p:cNvPr>
            <p:cNvSpPr/>
            <p:nvPr/>
          </p:nvSpPr>
          <p:spPr>
            <a:xfrm>
              <a:off x="3422126" y="4602676"/>
              <a:ext cx="70078" cy="70078"/>
            </a:xfrm>
            <a:custGeom>
              <a:avLst/>
              <a:gdLst>
                <a:gd name="connsiteX0" fmla="*/ 70078 w 70078"/>
                <a:gd name="connsiteY0" fmla="*/ 0 h 70078"/>
                <a:gd name="connsiteX1" fmla="*/ 0 w 70078"/>
                <a:gd name="connsiteY1" fmla="*/ 70078 h 70078"/>
              </a:gdLst>
              <a:ahLst/>
              <a:cxnLst>
                <a:cxn ang="0">
                  <a:pos x="connsiteX0" y="connsiteY0"/>
                </a:cxn>
                <a:cxn ang="0">
                  <a:pos x="connsiteX1" y="connsiteY1"/>
                </a:cxn>
              </a:cxnLst>
              <a:rect l="l" t="t" r="r" b="b"/>
              <a:pathLst>
                <a:path w="70078" h="70078">
                  <a:moveTo>
                    <a:pt x="70078" y="0"/>
                  </a:moveTo>
                  <a:lnTo>
                    <a:pt x="0" y="70078"/>
                  </a:lnTo>
                </a:path>
              </a:pathLst>
            </a:custGeom>
            <a:ln w="14100" cap="rnd">
              <a:solidFill>
                <a:schemeClr val="tx1"/>
              </a:solidFill>
              <a:prstDash val="solid"/>
              <a:round/>
            </a:ln>
          </p:spPr>
          <p:txBody>
            <a:bodyPr rtlCol="0" anchor="ctr"/>
            <a:lstStyle/>
            <a:p>
              <a:endParaRPr lang="es-ES" dirty="0"/>
            </a:p>
          </p:txBody>
        </p:sp>
        <p:sp>
          <p:nvSpPr>
            <p:cNvPr id="220" name="Forma libre: forma 219">
              <a:extLst>
                <a:ext uri="{FF2B5EF4-FFF2-40B4-BE49-F238E27FC236}">
                  <a16:creationId xmlns:a16="http://schemas.microsoft.com/office/drawing/2014/main" id="{B907D299-4721-4EBB-9E99-CD5350281FED}"/>
                </a:ext>
              </a:extLst>
            </p:cNvPr>
            <p:cNvSpPr/>
            <p:nvPr/>
          </p:nvSpPr>
          <p:spPr>
            <a:xfrm>
              <a:off x="3422126" y="4602676"/>
              <a:ext cx="70078" cy="70078"/>
            </a:xfrm>
            <a:custGeom>
              <a:avLst/>
              <a:gdLst>
                <a:gd name="connsiteX0" fmla="*/ 70078 w 70078"/>
                <a:gd name="connsiteY0" fmla="*/ 70078 h 70078"/>
                <a:gd name="connsiteX1" fmla="*/ 0 w 70078"/>
                <a:gd name="connsiteY1" fmla="*/ 0 h 70078"/>
              </a:gdLst>
              <a:ahLst/>
              <a:cxnLst>
                <a:cxn ang="0">
                  <a:pos x="connsiteX0" y="connsiteY0"/>
                </a:cxn>
                <a:cxn ang="0">
                  <a:pos x="connsiteX1" y="connsiteY1"/>
                </a:cxn>
              </a:cxnLst>
              <a:rect l="l" t="t" r="r" b="b"/>
              <a:pathLst>
                <a:path w="70078" h="70078">
                  <a:moveTo>
                    <a:pt x="70078" y="70078"/>
                  </a:moveTo>
                  <a:lnTo>
                    <a:pt x="0" y="0"/>
                  </a:lnTo>
                </a:path>
              </a:pathLst>
            </a:custGeom>
            <a:ln w="14100" cap="rnd">
              <a:solidFill>
                <a:schemeClr val="tx1"/>
              </a:solidFill>
              <a:prstDash val="solid"/>
              <a:round/>
            </a:ln>
          </p:spPr>
          <p:txBody>
            <a:bodyPr rtlCol="0" anchor="ctr"/>
            <a:lstStyle/>
            <a:p>
              <a:endParaRPr lang="es-ES" dirty="0"/>
            </a:p>
          </p:txBody>
        </p:sp>
      </p:grpSp>
      <p:grpSp>
        <p:nvGrpSpPr>
          <p:cNvPr id="221" name="Grupo 220">
            <a:extLst>
              <a:ext uri="{FF2B5EF4-FFF2-40B4-BE49-F238E27FC236}">
                <a16:creationId xmlns:a16="http://schemas.microsoft.com/office/drawing/2014/main" id="{22E27BDF-39A7-45E4-95F4-F4114AAE62A1}"/>
              </a:ext>
            </a:extLst>
          </p:cNvPr>
          <p:cNvGrpSpPr/>
          <p:nvPr/>
        </p:nvGrpSpPr>
        <p:grpSpPr>
          <a:xfrm>
            <a:off x="1117834" y="1594290"/>
            <a:ext cx="187533" cy="615828"/>
            <a:chOff x="1997015" y="4021817"/>
            <a:chExt cx="187533" cy="615828"/>
          </a:xfrm>
        </p:grpSpPr>
        <p:sp>
          <p:nvSpPr>
            <p:cNvPr id="222" name="Forma libre: forma 221">
              <a:extLst>
                <a:ext uri="{FF2B5EF4-FFF2-40B4-BE49-F238E27FC236}">
                  <a16:creationId xmlns:a16="http://schemas.microsoft.com/office/drawing/2014/main" id="{C88BFBC7-B9AD-4F48-B1F1-F1A0EC698B2C}"/>
                </a:ext>
              </a:extLst>
            </p:cNvPr>
            <p:cNvSpPr/>
            <p:nvPr/>
          </p:nvSpPr>
          <p:spPr>
            <a:xfrm>
              <a:off x="1997015" y="4021817"/>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223" name="Forma libre: forma 222">
              <a:extLst>
                <a:ext uri="{FF2B5EF4-FFF2-40B4-BE49-F238E27FC236}">
                  <a16:creationId xmlns:a16="http://schemas.microsoft.com/office/drawing/2014/main" id="{104BB0DD-00AC-4349-8C99-A7192BAE62FE}"/>
                </a:ext>
              </a:extLst>
            </p:cNvPr>
            <p:cNvSpPr/>
            <p:nvPr/>
          </p:nvSpPr>
          <p:spPr>
            <a:xfrm>
              <a:off x="1997015" y="4135042"/>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solidFill>
              <a:schemeClr val="accent2"/>
            </a:solidFill>
            <a:ln w="14100" cap="rnd">
              <a:solidFill>
                <a:schemeClr val="tx1"/>
              </a:solidFill>
              <a:prstDash val="solid"/>
              <a:round/>
            </a:ln>
          </p:spPr>
          <p:txBody>
            <a:bodyPr rtlCol="0" anchor="ctr"/>
            <a:lstStyle/>
            <a:p>
              <a:endParaRPr lang="es-ES" dirty="0"/>
            </a:p>
          </p:txBody>
        </p:sp>
        <p:sp>
          <p:nvSpPr>
            <p:cNvPr id="224" name="Forma libre: forma 223">
              <a:extLst>
                <a:ext uri="{FF2B5EF4-FFF2-40B4-BE49-F238E27FC236}">
                  <a16:creationId xmlns:a16="http://schemas.microsoft.com/office/drawing/2014/main" id="{5E7FBE27-89EB-4402-AE49-E157B13E0920}"/>
                </a:ext>
              </a:extLst>
            </p:cNvPr>
            <p:cNvSpPr/>
            <p:nvPr/>
          </p:nvSpPr>
          <p:spPr>
            <a:xfrm>
              <a:off x="1997015" y="4450112"/>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solidFill>
              <a:schemeClr val="accent2"/>
            </a:solidFill>
            <a:ln w="14100" cap="rnd">
              <a:solidFill>
                <a:schemeClr val="tx1"/>
              </a:solidFill>
              <a:prstDash val="solid"/>
              <a:round/>
            </a:ln>
          </p:spPr>
          <p:txBody>
            <a:bodyPr rtlCol="0" anchor="ctr"/>
            <a:lstStyle/>
            <a:p>
              <a:endParaRPr lang="es-ES" dirty="0"/>
            </a:p>
          </p:txBody>
        </p:sp>
      </p:grpSp>
    </p:spTree>
    <p:extLst>
      <p:ext uri="{BB962C8B-B14F-4D97-AF65-F5344CB8AC3E}">
        <p14:creationId xmlns:p14="http://schemas.microsoft.com/office/powerpoint/2010/main" val="2520838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fill="hold"/>
                                        <p:tgtEl>
                                          <p:spTgt spid="143"/>
                                        </p:tgtEl>
                                        <p:attrNameLst>
                                          <p:attrName>ppt_x</p:attrName>
                                        </p:attrNameLst>
                                      </p:cBhvr>
                                      <p:tavLst>
                                        <p:tav tm="0">
                                          <p:val>
                                            <p:strVal val="0-#ppt_w/2"/>
                                          </p:val>
                                        </p:tav>
                                        <p:tav tm="100000">
                                          <p:val>
                                            <p:strVal val="#ppt_x"/>
                                          </p:val>
                                        </p:tav>
                                      </p:tavLst>
                                    </p:anim>
                                    <p:anim calcmode="lin" valueType="num">
                                      <p:cBhvr additive="base">
                                        <p:cTn id="8" dur="500" fill="hold"/>
                                        <p:tgtEl>
                                          <p:spTgt spid="14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14"/>
                                        </p:tgtEl>
                                        <p:attrNameLst>
                                          <p:attrName>style.visibility</p:attrName>
                                        </p:attrNameLst>
                                      </p:cBhvr>
                                      <p:to>
                                        <p:strVal val="visible"/>
                                      </p:to>
                                    </p:set>
                                    <p:anim calcmode="lin" valueType="num">
                                      <p:cBhvr additive="base">
                                        <p:cTn id="11" dur="500" fill="hold"/>
                                        <p:tgtEl>
                                          <p:spTgt spid="214"/>
                                        </p:tgtEl>
                                        <p:attrNameLst>
                                          <p:attrName>ppt_x</p:attrName>
                                        </p:attrNameLst>
                                      </p:cBhvr>
                                      <p:tavLst>
                                        <p:tav tm="0">
                                          <p:val>
                                            <p:strVal val="0-#ppt_w/2"/>
                                          </p:val>
                                        </p:tav>
                                        <p:tav tm="100000">
                                          <p:val>
                                            <p:strVal val="#ppt_x"/>
                                          </p:val>
                                        </p:tav>
                                      </p:tavLst>
                                    </p:anim>
                                    <p:anim calcmode="lin" valueType="num">
                                      <p:cBhvr additive="base">
                                        <p:cTn id="12" dur="500" fill="hold"/>
                                        <p:tgtEl>
                                          <p:spTgt spid="21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21"/>
                                        </p:tgtEl>
                                        <p:attrNameLst>
                                          <p:attrName>style.visibility</p:attrName>
                                        </p:attrNameLst>
                                      </p:cBhvr>
                                      <p:to>
                                        <p:strVal val="visible"/>
                                      </p:to>
                                    </p:set>
                                    <p:anim calcmode="lin" valueType="num">
                                      <p:cBhvr additive="base">
                                        <p:cTn id="15" dur="500" fill="hold"/>
                                        <p:tgtEl>
                                          <p:spTgt spid="221"/>
                                        </p:tgtEl>
                                        <p:attrNameLst>
                                          <p:attrName>ppt_x</p:attrName>
                                        </p:attrNameLst>
                                      </p:cBhvr>
                                      <p:tavLst>
                                        <p:tav tm="0">
                                          <p:val>
                                            <p:strVal val="0-#ppt_w/2"/>
                                          </p:val>
                                        </p:tav>
                                        <p:tav tm="100000">
                                          <p:val>
                                            <p:strVal val="#ppt_x"/>
                                          </p:val>
                                        </p:tav>
                                      </p:tavLst>
                                    </p:anim>
                                    <p:anim calcmode="lin" valueType="num">
                                      <p:cBhvr additive="base">
                                        <p:cTn id="16" dur="500" fill="hold"/>
                                        <p:tgtEl>
                                          <p:spTgt spid="22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07"/>
                                        </p:tgtEl>
                                        <p:attrNameLst>
                                          <p:attrName>style.visibility</p:attrName>
                                        </p:attrNameLst>
                                      </p:cBhvr>
                                      <p:to>
                                        <p:strVal val="visible"/>
                                      </p:to>
                                    </p:set>
                                    <p:anim calcmode="lin" valueType="num">
                                      <p:cBhvr additive="base">
                                        <p:cTn id="19" dur="500" fill="hold"/>
                                        <p:tgtEl>
                                          <p:spTgt spid="207"/>
                                        </p:tgtEl>
                                        <p:attrNameLst>
                                          <p:attrName>ppt_x</p:attrName>
                                        </p:attrNameLst>
                                      </p:cBhvr>
                                      <p:tavLst>
                                        <p:tav tm="0">
                                          <p:val>
                                            <p:strVal val="0-#ppt_w/2"/>
                                          </p:val>
                                        </p:tav>
                                        <p:tav tm="100000">
                                          <p:val>
                                            <p:strVal val="#ppt_x"/>
                                          </p:val>
                                        </p:tav>
                                      </p:tavLst>
                                    </p:anim>
                                    <p:anim calcmode="lin" valueType="num">
                                      <p:cBhvr additive="base">
                                        <p:cTn id="20" dur="500" fill="hold"/>
                                        <p:tgtEl>
                                          <p:spTgt spid="207"/>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48"/>
                                        </p:tgtEl>
                                        <p:attrNameLst>
                                          <p:attrName>style.visibility</p:attrName>
                                        </p:attrNameLst>
                                      </p:cBhvr>
                                      <p:to>
                                        <p:strVal val="visible"/>
                                      </p:to>
                                    </p:set>
                                    <p:anim calcmode="lin" valueType="num">
                                      <p:cBhvr additive="base">
                                        <p:cTn id="23" dur="500" fill="hold"/>
                                        <p:tgtEl>
                                          <p:spTgt spid="148"/>
                                        </p:tgtEl>
                                        <p:attrNameLst>
                                          <p:attrName>ppt_x</p:attrName>
                                        </p:attrNameLst>
                                      </p:cBhvr>
                                      <p:tavLst>
                                        <p:tav tm="0">
                                          <p:val>
                                            <p:strVal val="1+#ppt_w/2"/>
                                          </p:val>
                                        </p:tav>
                                        <p:tav tm="100000">
                                          <p:val>
                                            <p:strVal val="#ppt_x"/>
                                          </p:val>
                                        </p:tav>
                                      </p:tavLst>
                                    </p:anim>
                                    <p:anim calcmode="lin" valueType="num">
                                      <p:cBhvr additive="base">
                                        <p:cTn id="24" dur="500" fill="hold"/>
                                        <p:tgtEl>
                                          <p:spTgt spid="148"/>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49"/>
                                        </p:tgtEl>
                                        <p:attrNameLst>
                                          <p:attrName>style.visibility</p:attrName>
                                        </p:attrNameLst>
                                      </p:cBhvr>
                                      <p:to>
                                        <p:strVal val="visible"/>
                                      </p:to>
                                    </p:set>
                                    <p:anim calcmode="lin" valueType="num">
                                      <p:cBhvr additive="base">
                                        <p:cTn id="27" dur="500" fill="hold"/>
                                        <p:tgtEl>
                                          <p:spTgt spid="149"/>
                                        </p:tgtEl>
                                        <p:attrNameLst>
                                          <p:attrName>ppt_x</p:attrName>
                                        </p:attrNameLst>
                                      </p:cBhvr>
                                      <p:tavLst>
                                        <p:tav tm="0">
                                          <p:val>
                                            <p:strVal val="1+#ppt_w/2"/>
                                          </p:val>
                                        </p:tav>
                                        <p:tav tm="100000">
                                          <p:val>
                                            <p:strVal val="#ppt_x"/>
                                          </p:val>
                                        </p:tav>
                                      </p:tavLst>
                                    </p:anim>
                                    <p:anim calcmode="lin" valueType="num">
                                      <p:cBhvr additive="base">
                                        <p:cTn id="28" dur="500" fill="hold"/>
                                        <p:tgtEl>
                                          <p:spTgt spid="149"/>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93"/>
                                        </p:tgtEl>
                                        <p:attrNameLst>
                                          <p:attrName>style.visibility</p:attrName>
                                        </p:attrNameLst>
                                      </p:cBhvr>
                                      <p:to>
                                        <p:strVal val="visible"/>
                                      </p:to>
                                    </p:set>
                                    <p:anim calcmode="lin" valueType="num">
                                      <p:cBhvr additive="base">
                                        <p:cTn id="31" dur="500" fill="hold"/>
                                        <p:tgtEl>
                                          <p:spTgt spid="193"/>
                                        </p:tgtEl>
                                        <p:attrNameLst>
                                          <p:attrName>ppt_x</p:attrName>
                                        </p:attrNameLst>
                                      </p:cBhvr>
                                      <p:tavLst>
                                        <p:tav tm="0">
                                          <p:val>
                                            <p:strVal val="1+#ppt_w/2"/>
                                          </p:val>
                                        </p:tav>
                                        <p:tav tm="100000">
                                          <p:val>
                                            <p:strVal val="#ppt_x"/>
                                          </p:val>
                                        </p:tav>
                                      </p:tavLst>
                                    </p:anim>
                                    <p:anim calcmode="lin" valueType="num">
                                      <p:cBhvr additive="base">
                                        <p:cTn id="32" dur="500" fill="hold"/>
                                        <p:tgtEl>
                                          <p:spTgt spid="1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a:xfrm>
            <a:off x="3863164" y="1595717"/>
            <a:ext cx="4556936" cy="1589558"/>
          </a:xfrm>
        </p:spPr>
        <p:txBody>
          <a:bodyPr/>
          <a:lstStyle/>
          <a:p>
            <a:r>
              <a:rPr lang="en-US" dirty="0"/>
              <a:t>Component testing</a:t>
            </a:r>
          </a:p>
        </p:txBody>
      </p:sp>
      <p:sp>
        <p:nvSpPr>
          <p:cNvPr id="5" name="Text Placeholder 4">
            <a:extLst>
              <a:ext uri="{FF2B5EF4-FFF2-40B4-BE49-F238E27FC236}">
                <a16:creationId xmlns:a16="http://schemas.microsoft.com/office/drawing/2014/main" id="{DD3B961B-AA6F-44A9-9907-E12FC2E32240}"/>
              </a:ext>
            </a:extLst>
          </p:cNvPr>
          <p:cNvSpPr>
            <a:spLocks noGrp="1"/>
          </p:cNvSpPr>
          <p:nvPr>
            <p:ph type="body" idx="1"/>
          </p:nvPr>
        </p:nvSpPr>
        <p:spPr>
          <a:xfrm>
            <a:off x="4919330" y="3185272"/>
            <a:ext cx="3500769" cy="467267"/>
          </a:xfrm>
        </p:spPr>
        <p:txBody>
          <a:bodyPr>
            <a:noAutofit/>
          </a:bodyPr>
          <a:lstStyle/>
          <a:p>
            <a:r>
              <a:rPr lang="en-US" dirty="0"/>
              <a:t>Đức and </a:t>
            </a:r>
            <a:r>
              <a:rPr lang="en-US" dirty="0" err="1"/>
              <a:t>Quý</a:t>
            </a:r>
            <a:endParaRPr lang="en-US" dirty="0"/>
          </a:p>
        </p:txBody>
      </p:sp>
      <p:sp>
        <p:nvSpPr>
          <p:cNvPr id="8" name="Text Placeholder 7">
            <a:extLst>
              <a:ext uri="{FF2B5EF4-FFF2-40B4-BE49-F238E27FC236}">
                <a16:creationId xmlns:a16="http://schemas.microsoft.com/office/drawing/2014/main" id="{64D68E61-016F-4F06-8E47-3BB96B0309F9}"/>
              </a:ext>
            </a:extLst>
          </p:cNvPr>
          <p:cNvSpPr>
            <a:spLocks noGrp="1"/>
          </p:cNvSpPr>
          <p:nvPr>
            <p:ph type="body" idx="10"/>
          </p:nvPr>
        </p:nvSpPr>
        <p:spPr>
          <a:xfrm>
            <a:off x="1559171" y="2680843"/>
            <a:ext cx="2183489" cy="1589558"/>
          </a:xfrm>
        </p:spPr>
        <p:txBody>
          <a:bodyPr/>
          <a:lstStyle/>
          <a:p>
            <a:r>
              <a:rPr lang="es-ES" dirty="0"/>
              <a:t>01</a:t>
            </a:r>
            <a:endParaRPr lang="en-US" dirty="0"/>
          </a:p>
        </p:txBody>
      </p:sp>
    </p:spTree>
    <p:extLst>
      <p:ext uri="{BB962C8B-B14F-4D97-AF65-F5344CB8AC3E}">
        <p14:creationId xmlns:p14="http://schemas.microsoft.com/office/powerpoint/2010/main" val="3659641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p:txBody>
          <a:bodyPr/>
          <a:lstStyle/>
          <a:p>
            <a:r>
              <a:rPr lang="es-ES" dirty="0" err="1">
                <a:solidFill>
                  <a:schemeClr val="accent2"/>
                </a:solidFill>
              </a:rPr>
              <a:t>Định</a:t>
            </a:r>
            <a:r>
              <a:rPr lang="es-ES" dirty="0">
                <a:solidFill>
                  <a:schemeClr val="accent2"/>
                </a:solidFill>
              </a:rPr>
              <a:t> </a:t>
            </a:r>
            <a:r>
              <a:rPr lang="es-ES" dirty="0" err="1">
                <a:solidFill>
                  <a:schemeClr val="accent2"/>
                </a:solidFill>
              </a:rPr>
              <a:t>nghĩa</a:t>
            </a:r>
            <a:endParaRPr lang="en-US" dirty="0">
              <a:solidFill>
                <a:schemeClr val="accent2"/>
              </a:solidFill>
            </a:endParaRPr>
          </a:p>
        </p:txBody>
      </p:sp>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789098" y="1449616"/>
            <a:ext cx="4224183" cy="2292784"/>
          </a:xfrm>
        </p:spPr>
        <p:txBody>
          <a:bodyPr>
            <a:noAutofit/>
          </a:bodyPr>
          <a:lstStyle/>
          <a:p>
            <a:pPr>
              <a:buFont typeface="Wingdings" panose="05000000000000000000" pitchFamily="2" charset="2"/>
              <a:buChar char="§"/>
            </a:pPr>
            <a:r>
              <a:rPr lang="vi-VN" dirty="0"/>
              <a:t>được thực hiện trên từng thành phần riêng lẻ một cách riêng biệt mà không tích hợp với các thành phần khác</a:t>
            </a:r>
            <a:endParaRPr lang="en-US" dirty="0"/>
          </a:p>
          <a:p>
            <a:pPr>
              <a:buFont typeface="Wingdings" panose="05000000000000000000" pitchFamily="2" charset="2"/>
              <a:buChar char="§"/>
            </a:pPr>
            <a:r>
              <a:rPr lang="en-US" dirty="0" err="1"/>
              <a:t>Còn</a:t>
            </a:r>
            <a:r>
              <a:rPr lang="en-US" dirty="0"/>
              <a:t> </a:t>
            </a:r>
            <a:r>
              <a:rPr lang="en-US" dirty="0" err="1"/>
              <a:t>có</a:t>
            </a:r>
            <a:r>
              <a:rPr lang="en-US" dirty="0"/>
              <a:t> </a:t>
            </a:r>
            <a:r>
              <a:rPr lang="en-US" dirty="0" err="1"/>
              <a:t>cách</a:t>
            </a:r>
            <a:r>
              <a:rPr lang="en-US" dirty="0"/>
              <a:t> </a:t>
            </a:r>
            <a:r>
              <a:rPr lang="en-US" dirty="0" err="1"/>
              <a:t>goi</a:t>
            </a:r>
            <a:r>
              <a:rPr lang="en-US" dirty="0"/>
              <a:t> </a:t>
            </a:r>
            <a:r>
              <a:rPr lang="en-US" dirty="0" err="1"/>
              <a:t>khác</a:t>
            </a:r>
            <a:r>
              <a:rPr lang="en-US" dirty="0"/>
              <a:t> </a:t>
            </a:r>
            <a:r>
              <a:rPr lang="en-US" dirty="0" err="1"/>
              <a:t>là</a:t>
            </a:r>
            <a:r>
              <a:rPr lang="en-US" dirty="0"/>
              <a:t> </a:t>
            </a:r>
            <a:r>
              <a:rPr lang="vi-VN" dirty="0"/>
              <a:t>Kiểm thử đơn vị, Kiểm thử chương trình hoặc Kiểm thử mô-đun</a:t>
            </a:r>
            <a:endParaRPr lang="en-US" dirty="0"/>
          </a:p>
          <a:p>
            <a:pPr>
              <a:buFont typeface="Wingdings" panose="05000000000000000000" pitchFamily="2" charset="2"/>
              <a:buChar char="§"/>
            </a:pPr>
            <a:r>
              <a:rPr lang="vi-VN" dirty="0"/>
              <a:t>component testing được tiến hành với việc truy cập vào source code của component đang test</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vài</a:t>
            </a:r>
            <a:r>
              <a:rPr lang="en-US" dirty="0"/>
              <a:t> developer environment</a:t>
            </a:r>
          </a:p>
        </p:txBody>
      </p:sp>
      <p:sp>
        <p:nvSpPr>
          <p:cNvPr id="3" name="Marcador de contenido 2">
            <a:extLst>
              <a:ext uri="{FF2B5EF4-FFF2-40B4-BE49-F238E27FC236}">
                <a16:creationId xmlns:a16="http://schemas.microsoft.com/office/drawing/2014/main" id="{0DEFB290-59F7-4C59-8161-AC9767D8133F}"/>
              </a:ext>
            </a:extLst>
          </p:cNvPr>
          <p:cNvSpPr>
            <a:spLocks noGrp="1"/>
          </p:cNvSpPr>
          <p:nvPr>
            <p:ph sz="half" idx="11"/>
          </p:nvPr>
        </p:nvSpPr>
        <p:spPr>
          <a:xfrm>
            <a:off x="723899" y="1140710"/>
            <a:ext cx="4224183" cy="360513"/>
          </a:xfrm>
        </p:spPr>
        <p:txBody>
          <a:bodyPr>
            <a:noAutofit/>
          </a:bodyPr>
          <a:lstStyle/>
          <a:p>
            <a:r>
              <a:rPr lang="en-US" dirty="0"/>
              <a:t>Component testing(</a:t>
            </a:r>
            <a:r>
              <a:rPr lang="en-US" dirty="0" err="1"/>
              <a:t>kiểm</a:t>
            </a:r>
            <a:r>
              <a:rPr lang="en-US" dirty="0"/>
              <a:t> </a:t>
            </a:r>
            <a:r>
              <a:rPr lang="en-US" dirty="0" err="1"/>
              <a:t>thử</a:t>
            </a:r>
            <a:r>
              <a:rPr lang="en-US" dirty="0"/>
              <a:t> </a:t>
            </a:r>
            <a:r>
              <a:rPr lang="en-US" dirty="0" err="1"/>
              <a:t>thành</a:t>
            </a:r>
            <a:r>
              <a:rPr lang="en-US" dirty="0"/>
              <a:t> </a:t>
            </a:r>
            <a:r>
              <a:rPr lang="en-US" dirty="0" err="1"/>
              <a:t>phần</a:t>
            </a:r>
            <a:r>
              <a:rPr lang="en-US" dirty="0"/>
              <a:t>)</a:t>
            </a:r>
          </a:p>
        </p:txBody>
      </p:sp>
      <p:grpSp>
        <p:nvGrpSpPr>
          <p:cNvPr id="30" name="Gráfico 3">
            <a:extLst>
              <a:ext uri="{FF2B5EF4-FFF2-40B4-BE49-F238E27FC236}">
                <a16:creationId xmlns:a16="http://schemas.microsoft.com/office/drawing/2014/main" id="{EEF882FC-3FCB-4CA9-B483-3AE9876C2A58}"/>
              </a:ext>
            </a:extLst>
          </p:cNvPr>
          <p:cNvGrpSpPr/>
          <p:nvPr/>
        </p:nvGrpSpPr>
        <p:grpSpPr>
          <a:xfrm rot="10393818">
            <a:off x="6625991" y="2627378"/>
            <a:ext cx="1821823" cy="1650594"/>
            <a:chOff x="4867752" y="3215284"/>
            <a:chExt cx="1199436" cy="1086704"/>
          </a:xfrm>
          <a:solidFill>
            <a:schemeClr val="accent1"/>
          </a:solidFill>
        </p:grpSpPr>
        <p:sp>
          <p:nvSpPr>
            <p:cNvPr id="31" name="Forma libre: forma 30">
              <a:extLst>
                <a:ext uri="{FF2B5EF4-FFF2-40B4-BE49-F238E27FC236}">
                  <a16:creationId xmlns:a16="http://schemas.microsoft.com/office/drawing/2014/main" id="{2D9DCCED-02B4-48EF-9C5A-EECA8126F184}"/>
                </a:ext>
              </a:extLst>
            </p:cNvPr>
            <p:cNvSpPr/>
            <p:nvPr/>
          </p:nvSpPr>
          <p:spPr>
            <a:xfrm>
              <a:off x="5362176" y="3282401"/>
              <a:ext cx="450090" cy="1019587"/>
            </a:xfrm>
            <a:custGeom>
              <a:avLst/>
              <a:gdLst>
                <a:gd name="connsiteX0" fmla="*/ 372795 w 450090"/>
                <a:gd name="connsiteY0" fmla="*/ 416680 h 1019587"/>
                <a:gd name="connsiteX1" fmla="*/ 347696 w 450090"/>
                <a:gd name="connsiteY1" fmla="*/ 362958 h 1019587"/>
                <a:gd name="connsiteX2" fmla="*/ 285726 w 450090"/>
                <a:gd name="connsiteY2" fmla="*/ 462576 h 1019587"/>
                <a:gd name="connsiteX3" fmla="*/ 318720 w 450090"/>
                <a:gd name="connsiteY3" fmla="*/ 307967 h 1019587"/>
                <a:gd name="connsiteX4" fmla="*/ 295949 w 450090"/>
                <a:gd name="connsiteY4" fmla="*/ 269262 h 1019587"/>
                <a:gd name="connsiteX5" fmla="*/ 250475 w 450090"/>
                <a:gd name="connsiteY5" fmla="*/ 353440 h 1019587"/>
                <a:gd name="connsiteX6" fmla="*/ 266972 w 450090"/>
                <a:gd name="connsiteY6" fmla="*/ 224987 h 1019587"/>
                <a:gd name="connsiteX7" fmla="*/ 243355 w 450090"/>
                <a:gd name="connsiteY7" fmla="*/ 192556 h 1019587"/>
                <a:gd name="connsiteX8" fmla="*/ 208738 w 450090"/>
                <a:gd name="connsiteY8" fmla="*/ 279414 h 1019587"/>
                <a:gd name="connsiteX9" fmla="*/ 204932 w 450090"/>
                <a:gd name="connsiteY9" fmla="*/ 145885 h 1019587"/>
                <a:gd name="connsiteX10" fmla="*/ 170809 w 450090"/>
                <a:gd name="connsiteY10" fmla="*/ 110211 h 1019587"/>
                <a:gd name="connsiteX11" fmla="*/ 133937 w 450090"/>
                <a:gd name="connsiteY11" fmla="*/ 202709 h 1019587"/>
                <a:gd name="connsiteX12" fmla="*/ 130271 w 450090"/>
                <a:gd name="connsiteY12" fmla="*/ 73974 h 1019587"/>
                <a:gd name="connsiteX13" fmla="*/ 100378 w 450090"/>
                <a:gd name="connsiteY13" fmla="*/ 51272 h 1019587"/>
                <a:gd name="connsiteX14" fmla="*/ 77959 w 450090"/>
                <a:gd name="connsiteY14" fmla="*/ 108096 h 1019587"/>
                <a:gd name="connsiteX15" fmla="*/ 75985 w 450090"/>
                <a:gd name="connsiteY15" fmla="*/ 34986 h 1019587"/>
                <a:gd name="connsiteX16" fmla="*/ 408 w 450090"/>
                <a:gd name="connsiteY16" fmla="*/ 229 h 1019587"/>
                <a:gd name="connsiteX17" fmla="*/ 408 w 450090"/>
                <a:gd name="connsiteY17" fmla="*/ 229 h 1019587"/>
                <a:gd name="connsiteX18" fmla="*/ 428914 w 450090"/>
                <a:gd name="connsiteY18" fmla="*/ 1019817 h 1019587"/>
                <a:gd name="connsiteX19" fmla="*/ 428914 w 450090"/>
                <a:gd name="connsiteY19" fmla="*/ 1019817 h 1019587"/>
                <a:gd name="connsiteX20" fmla="*/ 426517 w 450090"/>
                <a:gd name="connsiteY20" fmla="*/ 578480 h 1019587"/>
                <a:gd name="connsiteX21" fmla="*/ 377871 w 450090"/>
                <a:gd name="connsiteY21" fmla="*/ 651871 h 1019587"/>
                <a:gd name="connsiteX22" fmla="*/ 411429 w 450090"/>
                <a:gd name="connsiteY22" fmla="*/ 520739 h 1019587"/>
                <a:gd name="connsiteX23" fmla="*/ 394227 w 450090"/>
                <a:gd name="connsiteY23" fmla="*/ 469556 h 1019587"/>
                <a:gd name="connsiteX24" fmla="*/ 342973 w 450090"/>
                <a:gd name="connsiteY24" fmla="*/ 551266 h 1019587"/>
                <a:gd name="connsiteX25" fmla="*/ 372795 w 450090"/>
                <a:gd name="connsiteY25" fmla="*/ 416680 h 1019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50090" h="1019587">
                  <a:moveTo>
                    <a:pt x="372795" y="416680"/>
                  </a:moveTo>
                  <a:cubicBezTo>
                    <a:pt x="364523" y="397879"/>
                    <a:pt x="356156" y="379972"/>
                    <a:pt x="347696" y="362958"/>
                  </a:cubicBezTo>
                  <a:lnTo>
                    <a:pt x="285726" y="462576"/>
                  </a:lnTo>
                  <a:cubicBezTo>
                    <a:pt x="285726" y="462576"/>
                    <a:pt x="304550" y="375930"/>
                    <a:pt x="318720" y="307967"/>
                  </a:cubicBezTo>
                  <a:cubicBezTo>
                    <a:pt x="311153" y="294525"/>
                    <a:pt x="303563" y="281623"/>
                    <a:pt x="295949" y="269262"/>
                  </a:cubicBezTo>
                  <a:lnTo>
                    <a:pt x="250475" y="353440"/>
                  </a:lnTo>
                  <a:cubicBezTo>
                    <a:pt x="250475" y="353440"/>
                    <a:pt x="259217" y="286746"/>
                    <a:pt x="266972" y="224987"/>
                  </a:cubicBezTo>
                  <a:cubicBezTo>
                    <a:pt x="259076" y="213660"/>
                    <a:pt x="251204" y="202850"/>
                    <a:pt x="243355" y="192556"/>
                  </a:cubicBezTo>
                  <a:lnTo>
                    <a:pt x="208738" y="279414"/>
                  </a:lnTo>
                  <a:cubicBezTo>
                    <a:pt x="208738" y="279414"/>
                    <a:pt x="206976" y="207926"/>
                    <a:pt x="204932" y="145885"/>
                  </a:cubicBezTo>
                  <a:cubicBezTo>
                    <a:pt x="193369" y="132913"/>
                    <a:pt x="181948" y="121068"/>
                    <a:pt x="170809" y="110211"/>
                  </a:cubicBezTo>
                  <a:lnTo>
                    <a:pt x="133937" y="202709"/>
                  </a:lnTo>
                  <a:cubicBezTo>
                    <a:pt x="133937" y="202709"/>
                    <a:pt x="132245" y="134816"/>
                    <a:pt x="130271" y="73974"/>
                  </a:cubicBezTo>
                  <a:cubicBezTo>
                    <a:pt x="119907" y="65443"/>
                    <a:pt x="109896" y="57970"/>
                    <a:pt x="100378" y="51272"/>
                  </a:cubicBezTo>
                  <a:lnTo>
                    <a:pt x="77959" y="108096"/>
                  </a:lnTo>
                  <a:cubicBezTo>
                    <a:pt x="77959" y="108096"/>
                    <a:pt x="77113" y="75384"/>
                    <a:pt x="75985" y="34986"/>
                  </a:cubicBezTo>
                  <a:cubicBezTo>
                    <a:pt x="30230" y="7279"/>
                    <a:pt x="408" y="229"/>
                    <a:pt x="408" y="229"/>
                  </a:cubicBezTo>
                  <a:lnTo>
                    <a:pt x="408" y="229"/>
                  </a:lnTo>
                  <a:lnTo>
                    <a:pt x="428914" y="1019817"/>
                  </a:lnTo>
                  <a:lnTo>
                    <a:pt x="428914" y="1019817"/>
                  </a:lnTo>
                  <a:cubicBezTo>
                    <a:pt x="428914" y="1019817"/>
                    <a:pt x="479040" y="811275"/>
                    <a:pt x="426517" y="578480"/>
                  </a:cubicBezTo>
                  <a:lnTo>
                    <a:pt x="377871" y="651871"/>
                  </a:lnTo>
                  <a:cubicBezTo>
                    <a:pt x="377871" y="651871"/>
                    <a:pt x="395496" y="583767"/>
                    <a:pt x="411429" y="520739"/>
                  </a:cubicBezTo>
                  <a:cubicBezTo>
                    <a:pt x="406283" y="503678"/>
                    <a:pt x="400643" y="486617"/>
                    <a:pt x="394227" y="469556"/>
                  </a:cubicBezTo>
                  <a:lnTo>
                    <a:pt x="342973" y="551266"/>
                  </a:lnTo>
                  <a:cubicBezTo>
                    <a:pt x="342973" y="551266"/>
                    <a:pt x="359047" y="480554"/>
                    <a:pt x="372795" y="416680"/>
                  </a:cubicBezTo>
                  <a:close/>
                </a:path>
              </a:pathLst>
            </a:custGeom>
            <a:grpFill/>
            <a:ln w="14100" cap="rnd">
              <a:solidFill>
                <a:schemeClr val="tx1"/>
              </a:solidFill>
              <a:prstDash val="solid"/>
              <a:round/>
            </a:ln>
          </p:spPr>
          <p:txBody>
            <a:bodyPr rtlCol="0" anchor="ctr"/>
            <a:lstStyle/>
            <a:p>
              <a:endParaRPr lang="es-ES" dirty="0"/>
            </a:p>
          </p:txBody>
        </p:sp>
        <p:sp>
          <p:nvSpPr>
            <p:cNvPr id="32" name="Forma libre: forma 31">
              <a:extLst>
                <a:ext uri="{FF2B5EF4-FFF2-40B4-BE49-F238E27FC236}">
                  <a16:creationId xmlns:a16="http://schemas.microsoft.com/office/drawing/2014/main" id="{2B82313F-391E-4F3D-9BAF-E70C48FDFDA1}"/>
                </a:ext>
              </a:extLst>
            </p:cNvPr>
            <p:cNvSpPr/>
            <p:nvPr/>
          </p:nvSpPr>
          <p:spPr>
            <a:xfrm>
              <a:off x="5756983" y="3215284"/>
              <a:ext cx="310205" cy="1084378"/>
            </a:xfrm>
            <a:custGeom>
              <a:avLst/>
              <a:gdLst>
                <a:gd name="connsiteX0" fmla="*/ 291295 w 310205"/>
                <a:gd name="connsiteY0" fmla="*/ 553170 h 1084378"/>
                <a:gd name="connsiteX1" fmla="*/ 300531 w 310205"/>
                <a:gd name="connsiteY1" fmla="*/ 494513 h 1084378"/>
                <a:gd name="connsiteX2" fmla="*/ 193440 w 310205"/>
                <a:gd name="connsiteY2" fmla="*/ 542454 h 1084378"/>
                <a:gd name="connsiteX3" fmla="*/ 307299 w 310205"/>
                <a:gd name="connsiteY3" fmla="*/ 432754 h 1084378"/>
                <a:gd name="connsiteX4" fmla="*/ 310119 w 310205"/>
                <a:gd name="connsiteY4" fmla="*/ 387986 h 1084378"/>
                <a:gd name="connsiteX5" fmla="*/ 225518 w 310205"/>
                <a:gd name="connsiteY5" fmla="*/ 432260 h 1084378"/>
                <a:gd name="connsiteX6" fmla="*/ 310613 w 310205"/>
                <a:gd name="connsiteY6" fmla="*/ 335251 h 1084378"/>
                <a:gd name="connsiteX7" fmla="*/ 309203 w 310205"/>
                <a:gd name="connsiteY7" fmla="*/ 295206 h 1084378"/>
                <a:gd name="connsiteX8" fmla="*/ 231651 w 310205"/>
                <a:gd name="connsiteY8" fmla="*/ 347800 h 1084378"/>
                <a:gd name="connsiteX9" fmla="*/ 303210 w 310205"/>
                <a:gd name="connsiteY9" fmla="*/ 234998 h 1084378"/>
                <a:gd name="connsiteX10" fmla="*/ 294891 w 310205"/>
                <a:gd name="connsiteY10" fmla="*/ 186352 h 1084378"/>
                <a:gd name="connsiteX11" fmla="*/ 212616 w 310205"/>
                <a:gd name="connsiteY11" fmla="*/ 242330 h 1084378"/>
                <a:gd name="connsiteX12" fmla="*/ 281637 w 310205"/>
                <a:gd name="connsiteY12" fmla="*/ 133617 h 1084378"/>
                <a:gd name="connsiteX13" fmla="*/ 269511 w 310205"/>
                <a:gd name="connsiteY13" fmla="*/ 98367 h 1084378"/>
                <a:gd name="connsiteX14" fmla="*/ 218891 w 310205"/>
                <a:gd name="connsiteY14" fmla="*/ 132771 h 1084378"/>
                <a:gd name="connsiteX15" fmla="*/ 258160 w 310205"/>
                <a:gd name="connsiteY15" fmla="*/ 71083 h 1084378"/>
                <a:gd name="connsiteX16" fmla="*/ 215436 w 310205"/>
                <a:gd name="connsiteY16" fmla="*/ 229 h 1084378"/>
                <a:gd name="connsiteX17" fmla="*/ 215436 w 310205"/>
                <a:gd name="connsiteY17" fmla="*/ 229 h 1084378"/>
                <a:gd name="connsiteX18" fmla="*/ 408 w 310205"/>
                <a:gd name="connsiteY18" fmla="*/ 1084608 h 1084378"/>
                <a:gd name="connsiteX19" fmla="*/ 408 w 310205"/>
                <a:gd name="connsiteY19" fmla="*/ 1084608 h 1084378"/>
                <a:gd name="connsiteX20" fmla="*/ 245329 w 310205"/>
                <a:gd name="connsiteY20" fmla="*/ 717438 h 1084378"/>
                <a:gd name="connsiteX21" fmla="*/ 164182 w 310205"/>
                <a:gd name="connsiteY21" fmla="*/ 751208 h 1084378"/>
                <a:gd name="connsiteX22" fmla="*/ 265280 w 310205"/>
                <a:gd name="connsiteY22" fmla="*/ 661248 h 1084378"/>
                <a:gd name="connsiteX23" fmla="*/ 279733 w 310205"/>
                <a:gd name="connsiteY23" fmla="*/ 609289 h 1084378"/>
                <a:gd name="connsiteX24" fmla="*/ 191536 w 310205"/>
                <a:gd name="connsiteY24" fmla="*/ 648276 h 1084378"/>
                <a:gd name="connsiteX25" fmla="*/ 291295 w 310205"/>
                <a:gd name="connsiteY25" fmla="*/ 553170 h 10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0205" h="1084378">
                  <a:moveTo>
                    <a:pt x="291295" y="553170"/>
                  </a:moveTo>
                  <a:cubicBezTo>
                    <a:pt x="294961" y="533006"/>
                    <a:pt x="297993" y="513478"/>
                    <a:pt x="300531" y="494513"/>
                  </a:cubicBezTo>
                  <a:lnTo>
                    <a:pt x="193440" y="542454"/>
                  </a:lnTo>
                  <a:cubicBezTo>
                    <a:pt x="193440" y="542454"/>
                    <a:pt x="257525" y="481188"/>
                    <a:pt x="307299" y="432754"/>
                  </a:cubicBezTo>
                  <a:cubicBezTo>
                    <a:pt x="308568" y="417385"/>
                    <a:pt x="309508" y="402462"/>
                    <a:pt x="310119" y="387986"/>
                  </a:cubicBezTo>
                  <a:lnTo>
                    <a:pt x="225518" y="432260"/>
                  </a:lnTo>
                  <a:cubicBezTo>
                    <a:pt x="225518" y="432260"/>
                    <a:pt x="269863" y="381923"/>
                    <a:pt x="310613" y="335251"/>
                  </a:cubicBezTo>
                  <a:cubicBezTo>
                    <a:pt x="310613" y="321151"/>
                    <a:pt x="309978" y="308108"/>
                    <a:pt x="309203" y="295206"/>
                  </a:cubicBezTo>
                  <a:lnTo>
                    <a:pt x="231651" y="347800"/>
                  </a:lnTo>
                  <a:cubicBezTo>
                    <a:pt x="231651" y="347800"/>
                    <a:pt x="270145" y="287592"/>
                    <a:pt x="303210" y="234998"/>
                  </a:cubicBezTo>
                  <a:cubicBezTo>
                    <a:pt x="300883" y="217725"/>
                    <a:pt x="298063" y="201581"/>
                    <a:pt x="294891" y="186352"/>
                  </a:cubicBezTo>
                  <a:lnTo>
                    <a:pt x="212616" y="242330"/>
                  </a:lnTo>
                  <a:cubicBezTo>
                    <a:pt x="212616" y="242330"/>
                    <a:pt x="249136" y="185154"/>
                    <a:pt x="281637" y="133617"/>
                  </a:cubicBezTo>
                  <a:cubicBezTo>
                    <a:pt x="277759" y="120786"/>
                    <a:pt x="273670" y="108942"/>
                    <a:pt x="269511" y="98367"/>
                  </a:cubicBezTo>
                  <a:lnTo>
                    <a:pt x="218891" y="132771"/>
                  </a:lnTo>
                  <a:cubicBezTo>
                    <a:pt x="218891" y="132771"/>
                    <a:pt x="236586" y="105206"/>
                    <a:pt x="258160" y="71083"/>
                  </a:cubicBezTo>
                  <a:cubicBezTo>
                    <a:pt x="236093" y="22437"/>
                    <a:pt x="215436" y="229"/>
                    <a:pt x="215436" y="229"/>
                  </a:cubicBezTo>
                  <a:lnTo>
                    <a:pt x="215436" y="229"/>
                  </a:lnTo>
                  <a:lnTo>
                    <a:pt x="408" y="1084608"/>
                  </a:lnTo>
                  <a:lnTo>
                    <a:pt x="408" y="1084608"/>
                  </a:lnTo>
                  <a:cubicBezTo>
                    <a:pt x="408" y="1084608"/>
                    <a:pt x="158612" y="939798"/>
                    <a:pt x="245329" y="717438"/>
                  </a:cubicBezTo>
                  <a:lnTo>
                    <a:pt x="164182" y="751208"/>
                  </a:lnTo>
                  <a:cubicBezTo>
                    <a:pt x="164182" y="751208"/>
                    <a:pt x="216846" y="704606"/>
                    <a:pt x="265280" y="661248"/>
                  </a:cubicBezTo>
                  <a:cubicBezTo>
                    <a:pt x="270639" y="644328"/>
                    <a:pt x="275456" y="627008"/>
                    <a:pt x="279733" y="609289"/>
                  </a:cubicBezTo>
                  <a:lnTo>
                    <a:pt x="191536" y="648276"/>
                  </a:lnTo>
                  <a:cubicBezTo>
                    <a:pt x="191536" y="648276"/>
                    <a:pt x="244130" y="598361"/>
                    <a:pt x="291295" y="553170"/>
                  </a:cubicBezTo>
                  <a:close/>
                </a:path>
              </a:pathLst>
            </a:custGeom>
            <a:grpFill/>
            <a:ln w="14100" cap="rnd">
              <a:solidFill>
                <a:schemeClr val="tx1"/>
              </a:solidFill>
              <a:prstDash val="solid"/>
              <a:round/>
            </a:ln>
          </p:spPr>
          <p:txBody>
            <a:bodyPr rtlCol="0" anchor="ctr"/>
            <a:lstStyle/>
            <a:p>
              <a:endParaRPr lang="es-ES" dirty="0"/>
            </a:p>
          </p:txBody>
        </p:sp>
        <p:sp>
          <p:nvSpPr>
            <p:cNvPr id="33" name="Forma libre: forma 32">
              <a:extLst>
                <a:ext uri="{FF2B5EF4-FFF2-40B4-BE49-F238E27FC236}">
                  <a16:creationId xmlns:a16="http://schemas.microsoft.com/office/drawing/2014/main" id="{2E489E52-ED2A-4A1F-8562-A1B3DB8E8DAD}"/>
                </a:ext>
              </a:extLst>
            </p:cNvPr>
            <p:cNvSpPr/>
            <p:nvPr/>
          </p:nvSpPr>
          <p:spPr>
            <a:xfrm>
              <a:off x="4954821" y="3560483"/>
              <a:ext cx="830362" cy="733680"/>
            </a:xfrm>
            <a:custGeom>
              <a:avLst/>
              <a:gdLst>
                <a:gd name="connsiteX0" fmla="*/ 516829 w 830362"/>
                <a:gd name="connsiteY0" fmla="*/ 215656 h 733680"/>
                <a:gd name="connsiteX1" fmla="*/ 470721 w 830362"/>
                <a:gd name="connsiteY1" fmla="*/ 178220 h 733680"/>
                <a:gd name="connsiteX2" fmla="*/ 458524 w 830362"/>
                <a:gd name="connsiteY2" fmla="*/ 294899 h 733680"/>
                <a:gd name="connsiteX3" fmla="*/ 420665 w 830362"/>
                <a:gd name="connsiteY3" fmla="*/ 141418 h 733680"/>
                <a:gd name="connsiteX4" fmla="*/ 383299 w 830362"/>
                <a:gd name="connsiteY4" fmla="*/ 116531 h 733680"/>
                <a:gd name="connsiteX5" fmla="*/ 379140 w 830362"/>
                <a:gd name="connsiteY5" fmla="*/ 212131 h 733680"/>
                <a:gd name="connsiteX6" fmla="*/ 337897 w 830362"/>
                <a:gd name="connsiteY6" fmla="*/ 89388 h 733680"/>
                <a:gd name="connsiteX7" fmla="*/ 302646 w 830362"/>
                <a:gd name="connsiteY7" fmla="*/ 70564 h 733680"/>
                <a:gd name="connsiteX8" fmla="*/ 309696 w 830362"/>
                <a:gd name="connsiteY8" fmla="*/ 163767 h 733680"/>
                <a:gd name="connsiteX9" fmla="*/ 247937 w 830362"/>
                <a:gd name="connsiteY9" fmla="*/ 45325 h 733680"/>
                <a:gd name="connsiteX10" fmla="*/ 201688 w 830362"/>
                <a:gd name="connsiteY10" fmla="*/ 28123 h 733680"/>
                <a:gd name="connsiteX11" fmla="*/ 208738 w 830362"/>
                <a:gd name="connsiteY11" fmla="*/ 127388 h 733680"/>
                <a:gd name="connsiteX12" fmla="*/ 149235 w 830362"/>
                <a:gd name="connsiteY12" fmla="*/ 13176 h 733680"/>
                <a:gd name="connsiteX13" fmla="*/ 112434 w 830362"/>
                <a:gd name="connsiteY13" fmla="*/ 6126 h 733680"/>
                <a:gd name="connsiteX14" fmla="*/ 116875 w 830362"/>
                <a:gd name="connsiteY14" fmla="*/ 67180 h 733680"/>
                <a:gd name="connsiteX15" fmla="*/ 83176 w 830362"/>
                <a:gd name="connsiteY15" fmla="*/ 2249 h 733680"/>
                <a:gd name="connsiteX16" fmla="*/ 408 w 830362"/>
                <a:gd name="connsiteY16" fmla="*/ 3729 h 733680"/>
                <a:gd name="connsiteX17" fmla="*/ 408 w 830362"/>
                <a:gd name="connsiteY17" fmla="*/ 3729 h 733680"/>
                <a:gd name="connsiteX18" fmla="*/ 830770 w 830362"/>
                <a:gd name="connsiteY18" fmla="*/ 733910 h 733680"/>
                <a:gd name="connsiteX19" fmla="*/ 830770 w 830362"/>
                <a:gd name="connsiteY19" fmla="*/ 733910 h 733680"/>
                <a:gd name="connsiteX20" fmla="*/ 635835 w 830362"/>
                <a:gd name="connsiteY20" fmla="*/ 337905 h 733680"/>
                <a:gd name="connsiteX21" fmla="*/ 624131 w 830362"/>
                <a:gd name="connsiteY21" fmla="*/ 425114 h 733680"/>
                <a:gd name="connsiteX22" fmla="*/ 597059 w 830362"/>
                <a:gd name="connsiteY22" fmla="*/ 292502 h 733680"/>
                <a:gd name="connsiteX23" fmla="*/ 559270 w 830362"/>
                <a:gd name="connsiteY23" fmla="*/ 254008 h 733680"/>
                <a:gd name="connsiteX24" fmla="*/ 548766 w 830362"/>
                <a:gd name="connsiteY24" fmla="*/ 349608 h 733680"/>
                <a:gd name="connsiteX25" fmla="*/ 516829 w 830362"/>
                <a:gd name="connsiteY25" fmla="*/ 215656 h 73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362" h="733680">
                  <a:moveTo>
                    <a:pt x="516829" y="215656"/>
                  </a:moveTo>
                  <a:cubicBezTo>
                    <a:pt x="501177" y="202401"/>
                    <a:pt x="485808" y="189923"/>
                    <a:pt x="470721" y="178220"/>
                  </a:cubicBezTo>
                  <a:lnTo>
                    <a:pt x="458524" y="294899"/>
                  </a:lnTo>
                  <a:cubicBezTo>
                    <a:pt x="458524" y="294899"/>
                    <a:pt x="437374" y="208817"/>
                    <a:pt x="420665" y="141418"/>
                  </a:cubicBezTo>
                  <a:cubicBezTo>
                    <a:pt x="407975" y="132605"/>
                    <a:pt x="395496" y="124357"/>
                    <a:pt x="383299" y="116531"/>
                  </a:cubicBezTo>
                  <a:lnTo>
                    <a:pt x="379140" y="212131"/>
                  </a:lnTo>
                  <a:cubicBezTo>
                    <a:pt x="379140" y="212131"/>
                    <a:pt x="357989" y="148327"/>
                    <a:pt x="337897" y="89388"/>
                  </a:cubicBezTo>
                  <a:cubicBezTo>
                    <a:pt x="325841" y="82338"/>
                    <a:pt x="313997" y="76345"/>
                    <a:pt x="302646" y="70564"/>
                  </a:cubicBezTo>
                  <a:lnTo>
                    <a:pt x="309696" y="163767"/>
                  </a:lnTo>
                  <a:cubicBezTo>
                    <a:pt x="309696" y="163767"/>
                    <a:pt x="276913" y="100316"/>
                    <a:pt x="247937" y="45325"/>
                  </a:cubicBezTo>
                  <a:cubicBezTo>
                    <a:pt x="231863" y="38698"/>
                    <a:pt x="216447" y="32964"/>
                    <a:pt x="201688" y="28123"/>
                  </a:cubicBezTo>
                  <a:lnTo>
                    <a:pt x="208738" y="127388"/>
                  </a:lnTo>
                  <a:cubicBezTo>
                    <a:pt x="208738" y="127388"/>
                    <a:pt x="177577" y="67110"/>
                    <a:pt x="149235" y="13176"/>
                  </a:cubicBezTo>
                  <a:cubicBezTo>
                    <a:pt x="136193" y="10074"/>
                    <a:pt x="123926" y="7677"/>
                    <a:pt x="112434" y="6126"/>
                  </a:cubicBezTo>
                  <a:lnTo>
                    <a:pt x="116875" y="67180"/>
                  </a:lnTo>
                  <a:cubicBezTo>
                    <a:pt x="116875" y="67180"/>
                    <a:pt x="101859" y="38063"/>
                    <a:pt x="83176" y="2249"/>
                  </a:cubicBezTo>
                  <a:cubicBezTo>
                    <a:pt x="30018" y="-3039"/>
                    <a:pt x="408" y="3729"/>
                    <a:pt x="408" y="3729"/>
                  </a:cubicBezTo>
                  <a:lnTo>
                    <a:pt x="408" y="3729"/>
                  </a:lnTo>
                  <a:lnTo>
                    <a:pt x="830770" y="733910"/>
                  </a:lnTo>
                  <a:lnTo>
                    <a:pt x="830770" y="733910"/>
                  </a:lnTo>
                  <a:cubicBezTo>
                    <a:pt x="830770" y="733910"/>
                    <a:pt x="784804" y="524380"/>
                    <a:pt x="635835" y="337905"/>
                  </a:cubicBezTo>
                  <a:lnTo>
                    <a:pt x="624131" y="425114"/>
                  </a:lnTo>
                  <a:cubicBezTo>
                    <a:pt x="624131" y="425114"/>
                    <a:pt x="610031" y="356235"/>
                    <a:pt x="597059" y="292502"/>
                  </a:cubicBezTo>
                  <a:cubicBezTo>
                    <a:pt x="585074" y="279459"/>
                    <a:pt x="572454" y="266557"/>
                    <a:pt x="559270" y="254008"/>
                  </a:cubicBezTo>
                  <a:lnTo>
                    <a:pt x="548766" y="349608"/>
                  </a:lnTo>
                  <a:cubicBezTo>
                    <a:pt x="548766" y="349608"/>
                    <a:pt x="532268" y="279107"/>
                    <a:pt x="516829" y="215656"/>
                  </a:cubicBezTo>
                  <a:close/>
                </a:path>
              </a:pathLst>
            </a:custGeom>
            <a:grpFill/>
            <a:ln w="14100" cap="rnd">
              <a:solidFill>
                <a:schemeClr val="tx1"/>
              </a:solidFill>
              <a:prstDash val="solid"/>
              <a:round/>
            </a:ln>
          </p:spPr>
          <p:txBody>
            <a:bodyPr rtlCol="0" anchor="ctr"/>
            <a:lstStyle/>
            <a:p>
              <a:endParaRPr lang="es-ES" dirty="0"/>
            </a:p>
          </p:txBody>
        </p:sp>
        <p:sp>
          <p:nvSpPr>
            <p:cNvPr id="34" name="Forma libre: forma 33">
              <a:extLst>
                <a:ext uri="{FF2B5EF4-FFF2-40B4-BE49-F238E27FC236}">
                  <a16:creationId xmlns:a16="http://schemas.microsoft.com/office/drawing/2014/main" id="{ED240C3E-E570-4A69-81DA-BB626AE5F94C}"/>
                </a:ext>
              </a:extLst>
            </p:cNvPr>
            <p:cNvSpPr/>
            <p:nvPr/>
          </p:nvSpPr>
          <p:spPr>
            <a:xfrm>
              <a:off x="4867752" y="4004192"/>
              <a:ext cx="932448" cy="289195"/>
            </a:xfrm>
            <a:custGeom>
              <a:avLst/>
              <a:gdLst>
                <a:gd name="connsiteX0" fmla="*/ 481366 w 932448"/>
                <a:gd name="connsiteY0" fmla="*/ 23142 h 289195"/>
                <a:gd name="connsiteX1" fmla="*/ 430958 w 932448"/>
                <a:gd name="connsiteY1" fmla="*/ 13484 h 289195"/>
                <a:gd name="connsiteX2" fmla="*/ 469452 w 932448"/>
                <a:gd name="connsiteY2" fmla="*/ 107461 h 289195"/>
                <a:gd name="connsiteX3" fmla="*/ 377800 w 932448"/>
                <a:gd name="connsiteY3" fmla="*/ 5940 h 289195"/>
                <a:gd name="connsiteX4" fmla="*/ 339095 w 932448"/>
                <a:gd name="connsiteY4" fmla="*/ 2344 h 289195"/>
                <a:gd name="connsiteX5" fmla="*/ 374980 w 932448"/>
                <a:gd name="connsiteY5" fmla="*/ 76864 h 289195"/>
                <a:gd name="connsiteX6" fmla="*/ 293269 w 932448"/>
                <a:gd name="connsiteY6" fmla="*/ 229 h 289195"/>
                <a:gd name="connsiteX7" fmla="*/ 258583 w 932448"/>
                <a:gd name="connsiteY7" fmla="*/ 229 h 289195"/>
                <a:gd name="connsiteX8" fmla="*/ 301941 w 932448"/>
                <a:gd name="connsiteY8" fmla="*/ 68474 h 289195"/>
                <a:gd name="connsiteX9" fmla="*/ 206341 w 932448"/>
                <a:gd name="connsiteY9" fmla="*/ 3543 h 289195"/>
                <a:gd name="connsiteX10" fmla="*/ 164041 w 932448"/>
                <a:gd name="connsiteY10" fmla="*/ 9324 h 289195"/>
                <a:gd name="connsiteX11" fmla="*/ 210149 w 932448"/>
                <a:gd name="connsiteY11" fmla="*/ 82152 h 289195"/>
                <a:gd name="connsiteX12" fmla="*/ 118003 w 932448"/>
                <a:gd name="connsiteY12" fmla="*/ 19476 h 289195"/>
                <a:gd name="connsiteX13" fmla="*/ 86913 w 932448"/>
                <a:gd name="connsiteY13" fmla="*/ 28923 h 289195"/>
                <a:gd name="connsiteX14" fmla="*/ 115113 w 932448"/>
                <a:gd name="connsiteY14" fmla="*/ 73691 h 289195"/>
                <a:gd name="connsiteX15" fmla="*/ 62872 w 932448"/>
                <a:gd name="connsiteY15" fmla="*/ 38018 h 289195"/>
                <a:gd name="connsiteX16" fmla="*/ 408 w 932448"/>
                <a:gd name="connsiteY16" fmla="*/ 73268 h 289195"/>
                <a:gd name="connsiteX17" fmla="*/ 408 w 932448"/>
                <a:gd name="connsiteY17" fmla="*/ 73268 h 289195"/>
                <a:gd name="connsiteX18" fmla="*/ 932856 w 932448"/>
                <a:gd name="connsiteY18" fmla="*/ 289425 h 289195"/>
                <a:gd name="connsiteX19" fmla="*/ 932856 w 932448"/>
                <a:gd name="connsiteY19" fmla="*/ 289425 h 289195"/>
                <a:gd name="connsiteX20" fmla="*/ 622016 w 932448"/>
                <a:gd name="connsiteY20" fmla="*/ 67417 h 289195"/>
                <a:gd name="connsiteX21" fmla="*/ 648807 w 932448"/>
                <a:gd name="connsiteY21" fmla="*/ 138693 h 289195"/>
                <a:gd name="connsiteX22" fmla="*/ 573864 w 932448"/>
                <a:gd name="connsiteY22" fmla="*/ 48734 h 289195"/>
                <a:gd name="connsiteX23" fmla="*/ 529237 w 932448"/>
                <a:gd name="connsiteY23" fmla="*/ 34634 h 289195"/>
                <a:gd name="connsiteX24" fmla="*/ 560610 w 932448"/>
                <a:gd name="connsiteY24" fmla="*/ 112185 h 289195"/>
                <a:gd name="connsiteX25" fmla="*/ 481366 w 932448"/>
                <a:gd name="connsiteY25" fmla="*/ 23142 h 28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32448" h="289195">
                  <a:moveTo>
                    <a:pt x="481366" y="23142"/>
                  </a:moveTo>
                  <a:cubicBezTo>
                    <a:pt x="464023" y="19406"/>
                    <a:pt x="447244" y="16092"/>
                    <a:pt x="430958" y="13484"/>
                  </a:cubicBezTo>
                  <a:lnTo>
                    <a:pt x="469452" y="107461"/>
                  </a:lnTo>
                  <a:cubicBezTo>
                    <a:pt x="469452" y="107461"/>
                    <a:pt x="418198" y="50356"/>
                    <a:pt x="377800" y="5940"/>
                  </a:cubicBezTo>
                  <a:cubicBezTo>
                    <a:pt x="364546" y="4483"/>
                    <a:pt x="351644" y="3284"/>
                    <a:pt x="339095" y="2344"/>
                  </a:cubicBezTo>
                  <a:lnTo>
                    <a:pt x="374980" y="76864"/>
                  </a:lnTo>
                  <a:cubicBezTo>
                    <a:pt x="374980" y="76864"/>
                    <a:pt x="332680" y="36960"/>
                    <a:pt x="293269" y="229"/>
                  </a:cubicBezTo>
                  <a:cubicBezTo>
                    <a:pt x="281284" y="229"/>
                    <a:pt x="269722" y="229"/>
                    <a:pt x="258583" y="229"/>
                  </a:cubicBezTo>
                  <a:lnTo>
                    <a:pt x="301941" y="68474"/>
                  </a:lnTo>
                  <a:cubicBezTo>
                    <a:pt x="301941" y="68474"/>
                    <a:pt x="250898" y="33224"/>
                    <a:pt x="206341" y="3543"/>
                  </a:cubicBezTo>
                  <a:cubicBezTo>
                    <a:pt x="191325" y="5023"/>
                    <a:pt x="177225" y="6997"/>
                    <a:pt x="164041" y="9324"/>
                  </a:cubicBezTo>
                  <a:lnTo>
                    <a:pt x="210149" y="82152"/>
                  </a:lnTo>
                  <a:cubicBezTo>
                    <a:pt x="210149" y="82152"/>
                    <a:pt x="161714" y="48946"/>
                    <a:pt x="118003" y="19476"/>
                  </a:cubicBezTo>
                  <a:cubicBezTo>
                    <a:pt x="106794" y="22437"/>
                    <a:pt x="96501" y="25680"/>
                    <a:pt x="86913" y="28923"/>
                  </a:cubicBezTo>
                  <a:lnTo>
                    <a:pt x="115113" y="73691"/>
                  </a:lnTo>
                  <a:lnTo>
                    <a:pt x="62872" y="38018"/>
                  </a:lnTo>
                  <a:cubicBezTo>
                    <a:pt x="40432" y="46635"/>
                    <a:pt x="19384" y="58513"/>
                    <a:pt x="408" y="73268"/>
                  </a:cubicBezTo>
                  <a:lnTo>
                    <a:pt x="408" y="73268"/>
                  </a:lnTo>
                  <a:lnTo>
                    <a:pt x="932856" y="289425"/>
                  </a:lnTo>
                  <a:lnTo>
                    <a:pt x="932856" y="289425"/>
                  </a:lnTo>
                  <a:cubicBezTo>
                    <a:pt x="845607" y="194840"/>
                    <a:pt x="739790" y="119263"/>
                    <a:pt x="622016" y="67417"/>
                  </a:cubicBezTo>
                  <a:lnTo>
                    <a:pt x="648807" y="138693"/>
                  </a:lnTo>
                  <a:cubicBezTo>
                    <a:pt x="648807" y="138693"/>
                    <a:pt x="610031" y="91881"/>
                    <a:pt x="573864" y="48734"/>
                  </a:cubicBezTo>
                  <a:cubicBezTo>
                    <a:pt x="559341" y="43658"/>
                    <a:pt x="544465" y="38958"/>
                    <a:pt x="529237" y="34634"/>
                  </a:cubicBezTo>
                  <a:lnTo>
                    <a:pt x="560610" y="112185"/>
                  </a:lnTo>
                  <a:cubicBezTo>
                    <a:pt x="560610" y="112185"/>
                    <a:pt x="519155" y="65161"/>
                    <a:pt x="481366" y="23142"/>
                  </a:cubicBezTo>
                  <a:close/>
                </a:path>
              </a:pathLst>
            </a:custGeom>
            <a:grpFill/>
            <a:ln w="14100" cap="rnd">
              <a:solidFill>
                <a:schemeClr val="tx1"/>
              </a:solidFill>
              <a:prstDash val="solid"/>
              <a:round/>
            </a:ln>
          </p:spPr>
          <p:txBody>
            <a:bodyPr rtlCol="0" anchor="ctr"/>
            <a:lstStyle/>
            <a:p>
              <a:endParaRPr lang="es-ES" dirty="0"/>
            </a:p>
          </p:txBody>
        </p:sp>
      </p:grpSp>
      <p:grpSp>
        <p:nvGrpSpPr>
          <p:cNvPr id="35" name="Grupo 34">
            <a:extLst>
              <a:ext uri="{FF2B5EF4-FFF2-40B4-BE49-F238E27FC236}">
                <a16:creationId xmlns:a16="http://schemas.microsoft.com/office/drawing/2014/main" id="{63BA371A-1D98-4124-B5A1-FC4D8D93A09B}"/>
              </a:ext>
            </a:extLst>
          </p:cNvPr>
          <p:cNvGrpSpPr/>
          <p:nvPr/>
        </p:nvGrpSpPr>
        <p:grpSpPr>
          <a:xfrm>
            <a:off x="5298119" y="2045936"/>
            <a:ext cx="2765492" cy="1558625"/>
            <a:chOff x="2337395" y="1741598"/>
            <a:chExt cx="895153" cy="504506"/>
          </a:xfrm>
        </p:grpSpPr>
        <p:sp>
          <p:nvSpPr>
            <p:cNvPr id="36" name="Forma libre: forma 35">
              <a:extLst>
                <a:ext uri="{FF2B5EF4-FFF2-40B4-BE49-F238E27FC236}">
                  <a16:creationId xmlns:a16="http://schemas.microsoft.com/office/drawing/2014/main" id="{B0C9B5B3-5217-4824-884D-76AE2A1D5D6B}"/>
                </a:ext>
              </a:extLst>
            </p:cNvPr>
            <p:cNvSpPr/>
            <p:nvPr/>
          </p:nvSpPr>
          <p:spPr>
            <a:xfrm>
              <a:off x="2532260" y="1741598"/>
              <a:ext cx="504506" cy="504506"/>
            </a:xfrm>
            <a:custGeom>
              <a:avLst/>
              <a:gdLst>
                <a:gd name="connsiteX0" fmla="*/ 504506 w 504506"/>
                <a:gd name="connsiteY0" fmla="*/ 252253 h 504506"/>
                <a:gd name="connsiteX1" fmla="*/ 252253 w 504506"/>
                <a:gd name="connsiteY1" fmla="*/ 504506 h 504506"/>
                <a:gd name="connsiteX2" fmla="*/ 0 w 504506"/>
                <a:gd name="connsiteY2" fmla="*/ 252253 h 504506"/>
                <a:gd name="connsiteX3" fmla="*/ 252253 w 504506"/>
                <a:gd name="connsiteY3" fmla="*/ 0 h 504506"/>
                <a:gd name="connsiteX4" fmla="*/ 504506 w 504506"/>
                <a:gd name="connsiteY4" fmla="*/ 252253 h 50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506" h="504506">
                  <a:moveTo>
                    <a:pt x="504506" y="252253"/>
                  </a:moveTo>
                  <a:cubicBezTo>
                    <a:pt x="504506" y="391569"/>
                    <a:pt x="391569" y="504506"/>
                    <a:pt x="252253" y="504506"/>
                  </a:cubicBezTo>
                  <a:cubicBezTo>
                    <a:pt x="112938" y="504506"/>
                    <a:pt x="0" y="391569"/>
                    <a:pt x="0" y="252253"/>
                  </a:cubicBezTo>
                  <a:cubicBezTo>
                    <a:pt x="0" y="112938"/>
                    <a:pt x="112938" y="0"/>
                    <a:pt x="252253" y="0"/>
                  </a:cubicBezTo>
                  <a:cubicBezTo>
                    <a:pt x="391569" y="0"/>
                    <a:pt x="504506" y="112938"/>
                    <a:pt x="504506" y="252253"/>
                  </a:cubicBezTo>
                  <a:close/>
                </a:path>
              </a:pathLst>
            </a:custGeom>
            <a:solidFill>
              <a:schemeClr val="accent3"/>
            </a:solidFill>
            <a:ln w="14100" cap="rnd">
              <a:solidFill>
                <a:schemeClr val="tx1"/>
              </a:solidFill>
              <a:prstDash val="solid"/>
              <a:round/>
            </a:ln>
          </p:spPr>
          <p:txBody>
            <a:bodyPr rtlCol="0" anchor="ctr"/>
            <a:lstStyle/>
            <a:p>
              <a:endParaRPr lang="es-ES" dirty="0"/>
            </a:p>
          </p:txBody>
        </p:sp>
        <p:sp>
          <p:nvSpPr>
            <p:cNvPr id="37" name="Forma libre: forma 36">
              <a:extLst>
                <a:ext uri="{FF2B5EF4-FFF2-40B4-BE49-F238E27FC236}">
                  <a16:creationId xmlns:a16="http://schemas.microsoft.com/office/drawing/2014/main" id="{1C236647-E53D-4901-97DE-0ED9412F84DE}"/>
                </a:ext>
              </a:extLst>
            </p:cNvPr>
            <p:cNvSpPr/>
            <p:nvPr/>
          </p:nvSpPr>
          <p:spPr>
            <a:xfrm>
              <a:off x="2337395" y="1906078"/>
              <a:ext cx="895153" cy="191199"/>
            </a:xfrm>
            <a:custGeom>
              <a:avLst/>
              <a:gdLst>
                <a:gd name="connsiteX0" fmla="*/ 684057 w 895153"/>
                <a:gd name="connsiteY0" fmla="*/ 229 h 191199"/>
                <a:gd name="connsiteX1" fmla="*/ 684057 w 895153"/>
                <a:gd name="connsiteY1" fmla="*/ 229 h 191199"/>
                <a:gd name="connsiteX2" fmla="*/ 697312 w 895153"/>
                <a:gd name="connsiteY2" fmla="*/ 52330 h 191199"/>
                <a:gd name="connsiteX3" fmla="*/ 697312 w 895153"/>
                <a:gd name="connsiteY3" fmla="*/ 52330 h 191199"/>
                <a:gd name="connsiteX4" fmla="*/ 811735 w 895153"/>
                <a:gd name="connsiteY4" fmla="*/ 91669 h 191199"/>
                <a:gd name="connsiteX5" fmla="*/ 447455 w 895153"/>
                <a:gd name="connsiteY5" fmla="*/ 145814 h 191199"/>
                <a:gd name="connsiteX6" fmla="*/ 83387 w 895153"/>
                <a:gd name="connsiteY6" fmla="*/ 91740 h 191199"/>
                <a:gd name="connsiteX7" fmla="*/ 195202 w 895153"/>
                <a:gd name="connsiteY7" fmla="*/ 52753 h 191199"/>
                <a:gd name="connsiteX8" fmla="*/ 198093 w 895153"/>
                <a:gd name="connsiteY8" fmla="*/ 52753 h 191199"/>
                <a:gd name="connsiteX9" fmla="*/ 211418 w 895153"/>
                <a:gd name="connsiteY9" fmla="*/ 229 h 191199"/>
                <a:gd name="connsiteX10" fmla="*/ 211418 w 895153"/>
                <a:gd name="connsiteY10" fmla="*/ 229 h 191199"/>
                <a:gd name="connsiteX11" fmla="*/ 408 w 895153"/>
                <a:gd name="connsiteY11" fmla="*/ 88003 h 191199"/>
                <a:gd name="connsiteX12" fmla="*/ 447949 w 895153"/>
                <a:gd name="connsiteY12" fmla="*/ 191428 h 191199"/>
                <a:gd name="connsiteX13" fmla="*/ 895561 w 895153"/>
                <a:gd name="connsiteY13" fmla="*/ 88003 h 191199"/>
                <a:gd name="connsiteX14" fmla="*/ 684057 w 895153"/>
                <a:gd name="connsiteY14" fmla="*/ 229 h 19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95153" h="191199">
                  <a:moveTo>
                    <a:pt x="684057" y="229"/>
                  </a:moveTo>
                  <a:lnTo>
                    <a:pt x="684057" y="229"/>
                  </a:lnTo>
                  <a:cubicBezTo>
                    <a:pt x="690360" y="17062"/>
                    <a:pt x="694804" y="34532"/>
                    <a:pt x="697312" y="52330"/>
                  </a:cubicBezTo>
                  <a:lnTo>
                    <a:pt x="697312" y="52330"/>
                  </a:lnTo>
                  <a:cubicBezTo>
                    <a:pt x="767813" y="62200"/>
                    <a:pt x="811735" y="76159"/>
                    <a:pt x="811735" y="91669"/>
                  </a:cubicBezTo>
                  <a:cubicBezTo>
                    <a:pt x="811453" y="121632"/>
                    <a:pt x="648595" y="145814"/>
                    <a:pt x="447455" y="145814"/>
                  </a:cubicBezTo>
                  <a:cubicBezTo>
                    <a:pt x="246316" y="145814"/>
                    <a:pt x="83387" y="121632"/>
                    <a:pt x="83387" y="91740"/>
                  </a:cubicBezTo>
                  <a:cubicBezTo>
                    <a:pt x="83387" y="76441"/>
                    <a:pt x="126252" y="62552"/>
                    <a:pt x="195202" y="52753"/>
                  </a:cubicBezTo>
                  <a:lnTo>
                    <a:pt x="198093" y="52753"/>
                  </a:lnTo>
                  <a:cubicBezTo>
                    <a:pt x="200623" y="34815"/>
                    <a:pt x="205090" y="17204"/>
                    <a:pt x="211418" y="229"/>
                  </a:cubicBezTo>
                  <a:lnTo>
                    <a:pt x="211418" y="229"/>
                  </a:lnTo>
                  <a:cubicBezTo>
                    <a:pt x="84515" y="18489"/>
                    <a:pt x="408" y="50990"/>
                    <a:pt x="408" y="88003"/>
                  </a:cubicBezTo>
                  <a:cubicBezTo>
                    <a:pt x="408" y="145109"/>
                    <a:pt x="200772" y="191428"/>
                    <a:pt x="447949" y="191428"/>
                  </a:cubicBezTo>
                  <a:cubicBezTo>
                    <a:pt x="695126" y="191428"/>
                    <a:pt x="895561" y="145109"/>
                    <a:pt x="895561" y="88003"/>
                  </a:cubicBezTo>
                  <a:cubicBezTo>
                    <a:pt x="895067" y="51131"/>
                    <a:pt x="810748" y="18489"/>
                    <a:pt x="684057" y="229"/>
                  </a:cubicBezTo>
                  <a:close/>
                </a:path>
              </a:pathLst>
            </a:custGeom>
            <a:solidFill>
              <a:schemeClr val="tx2"/>
            </a:solidFill>
            <a:ln w="14100" cap="rnd">
              <a:solidFill>
                <a:schemeClr val="tx1"/>
              </a:solidFill>
              <a:prstDash val="solid"/>
              <a:round/>
            </a:ln>
          </p:spPr>
          <p:txBody>
            <a:bodyPr rtlCol="0" anchor="ctr"/>
            <a:lstStyle/>
            <a:p>
              <a:endParaRPr lang="es-ES" dirty="0"/>
            </a:p>
          </p:txBody>
        </p:sp>
      </p:grpSp>
      <p:grpSp>
        <p:nvGrpSpPr>
          <p:cNvPr id="38" name="Grupo 37">
            <a:extLst>
              <a:ext uri="{FF2B5EF4-FFF2-40B4-BE49-F238E27FC236}">
                <a16:creationId xmlns:a16="http://schemas.microsoft.com/office/drawing/2014/main" id="{41737172-10A1-4552-A573-D24A44260209}"/>
              </a:ext>
            </a:extLst>
          </p:cNvPr>
          <p:cNvGrpSpPr/>
          <p:nvPr/>
        </p:nvGrpSpPr>
        <p:grpSpPr>
          <a:xfrm>
            <a:off x="5461898" y="3324032"/>
            <a:ext cx="249007" cy="1118631"/>
            <a:chOff x="5193185" y="1553572"/>
            <a:chExt cx="156935" cy="705011"/>
          </a:xfrm>
          <a:solidFill>
            <a:schemeClr val="accent2"/>
          </a:solidFill>
        </p:grpSpPr>
        <p:sp>
          <p:nvSpPr>
            <p:cNvPr id="39" name="Forma libre: forma 38">
              <a:extLst>
                <a:ext uri="{FF2B5EF4-FFF2-40B4-BE49-F238E27FC236}">
                  <a16:creationId xmlns:a16="http://schemas.microsoft.com/office/drawing/2014/main" id="{4AAF2816-8754-4B0A-925E-BD82FB961F29}"/>
                </a:ext>
              </a:extLst>
            </p:cNvPr>
            <p:cNvSpPr/>
            <p:nvPr/>
          </p:nvSpPr>
          <p:spPr>
            <a:xfrm>
              <a:off x="5193185" y="2101648"/>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5"/>
                    <a:pt x="121804" y="156936"/>
                    <a:pt x="78468" y="156936"/>
                  </a:cubicBezTo>
                  <a:cubicBezTo>
                    <a:pt x="35131" y="156936"/>
                    <a:pt x="0" y="121805"/>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0" name="Forma libre: forma 39">
              <a:extLst>
                <a:ext uri="{FF2B5EF4-FFF2-40B4-BE49-F238E27FC236}">
                  <a16:creationId xmlns:a16="http://schemas.microsoft.com/office/drawing/2014/main" id="{9291F6A8-5F4B-4115-B50E-337DAFD42CC1}"/>
                </a:ext>
              </a:extLst>
            </p:cNvPr>
            <p:cNvSpPr/>
            <p:nvPr/>
          </p:nvSpPr>
          <p:spPr>
            <a:xfrm>
              <a:off x="5193185" y="2006824"/>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1" name="Forma libre: forma 40">
              <a:extLst>
                <a:ext uri="{FF2B5EF4-FFF2-40B4-BE49-F238E27FC236}">
                  <a16:creationId xmlns:a16="http://schemas.microsoft.com/office/drawing/2014/main" id="{C5B3AC2B-5ACE-40C5-A58A-2086D91B2B83}"/>
                </a:ext>
              </a:extLst>
            </p:cNvPr>
            <p:cNvSpPr/>
            <p:nvPr/>
          </p:nvSpPr>
          <p:spPr>
            <a:xfrm>
              <a:off x="5193185" y="1912070"/>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2" name="Forma libre: forma 41">
              <a:extLst>
                <a:ext uri="{FF2B5EF4-FFF2-40B4-BE49-F238E27FC236}">
                  <a16:creationId xmlns:a16="http://schemas.microsoft.com/office/drawing/2014/main" id="{F865BC80-ECFD-4AC1-8EC7-28F02AEBFF6E}"/>
                </a:ext>
              </a:extLst>
            </p:cNvPr>
            <p:cNvSpPr/>
            <p:nvPr/>
          </p:nvSpPr>
          <p:spPr>
            <a:xfrm>
              <a:off x="5193185" y="1817246"/>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sp>
          <p:nvSpPr>
            <p:cNvPr id="43" name="Forma libre: forma 42">
              <a:extLst>
                <a:ext uri="{FF2B5EF4-FFF2-40B4-BE49-F238E27FC236}">
                  <a16:creationId xmlns:a16="http://schemas.microsoft.com/office/drawing/2014/main" id="{BD11AA7E-DE0D-4DFC-92ED-788F1AFF3BEE}"/>
                </a:ext>
              </a:extLst>
            </p:cNvPr>
            <p:cNvSpPr/>
            <p:nvPr/>
          </p:nvSpPr>
          <p:spPr>
            <a:xfrm>
              <a:off x="5193185" y="1553572"/>
              <a:ext cx="156935" cy="156935"/>
            </a:xfrm>
            <a:custGeom>
              <a:avLst/>
              <a:gdLst>
                <a:gd name="connsiteX0" fmla="*/ 156936 w 156935"/>
                <a:gd name="connsiteY0" fmla="*/ 78468 h 156935"/>
                <a:gd name="connsiteX1" fmla="*/ 78468 w 156935"/>
                <a:gd name="connsiteY1" fmla="*/ 156936 h 156935"/>
                <a:gd name="connsiteX2" fmla="*/ 0 w 156935"/>
                <a:gd name="connsiteY2" fmla="*/ 78468 h 156935"/>
                <a:gd name="connsiteX3" fmla="*/ 78468 w 156935"/>
                <a:gd name="connsiteY3" fmla="*/ 0 h 156935"/>
                <a:gd name="connsiteX4" fmla="*/ 156936 w 156935"/>
                <a:gd name="connsiteY4" fmla="*/ 78468 h 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35" h="156935">
                  <a:moveTo>
                    <a:pt x="156936" y="78468"/>
                  </a:moveTo>
                  <a:cubicBezTo>
                    <a:pt x="156936" y="121804"/>
                    <a:pt x="121804" y="156936"/>
                    <a:pt x="78468" y="156936"/>
                  </a:cubicBezTo>
                  <a:cubicBezTo>
                    <a:pt x="35131" y="156936"/>
                    <a:pt x="0" y="121804"/>
                    <a:pt x="0" y="78468"/>
                  </a:cubicBezTo>
                  <a:cubicBezTo>
                    <a:pt x="0" y="35131"/>
                    <a:pt x="35131" y="0"/>
                    <a:pt x="78468" y="0"/>
                  </a:cubicBezTo>
                  <a:cubicBezTo>
                    <a:pt x="121804" y="0"/>
                    <a:pt x="156936" y="35131"/>
                    <a:pt x="156936" y="78468"/>
                  </a:cubicBezTo>
                  <a:close/>
                </a:path>
              </a:pathLst>
            </a:custGeom>
            <a:grpFill/>
            <a:ln w="14100" cap="rnd">
              <a:solidFill>
                <a:schemeClr val="tx1"/>
              </a:solidFill>
              <a:prstDash val="solid"/>
              <a:round/>
            </a:ln>
          </p:spPr>
          <p:txBody>
            <a:bodyPr rtlCol="0" anchor="ctr"/>
            <a:lstStyle/>
            <a:p>
              <a:endParaRPr lang="es-ES" dirty="0"/>
            </a:p>
          </p:txBody>
        </p:sp>
      </p:grpSp>
      <p:grpSp>
        <p:nvGrpSpPr>
          <p:cNvPr id="44" name="Grupo 43">
            <a:extLst>
              <a:ext uri="{FF2B5EF4-FFF2-40B4-BE49-F238E27FC236}">
                <a16:creationId xmlns:a16="http://schemas.microsoft.com/office/drawing/2014/main" id="{3ACA026F-8C60-4E08-B97F-B505BB4ADA0A}"/>
              </a:ext>
            </a:extLst>
          </p:cNvPr>
          <p:cNvGrpSpPr/>
          <p:nvPr/>
        </p:nvGrpSpPr>
        <p:grpSpPr>
          <a:xfrm>
            <a:off x="7733305" y="1268016"/>
            <a:ext cx="277053" cy="909797"/>
            <a:chOff x="1997015" y="4021817"/>
            <a:chExt cx="187533" cy="615828"/>
          </a:xfrm>
          <a:solidFill>
            <a:schemeClr val="bg2"/>
          </a:solidFill>
        </p:grpSpPr>
        <p:sp>
          <p:nvSpPr>
            <p:cNvPr id="45" name="Forma libre: forma 44">
              <a:extLst>
                <a:ext uri="{FF2B5EF4-FFF2-40B4-BE49-F238E27FC236}">
                  <a16:creationId xmlns:a16="http://schemas.microsoft.com/office/drawing/2014/main" id="{C939C5E5-4373-41BD-A5CE-AFD87D078EBB}"/>
                </a:ext>
              </a:extLst>
            </p:cNvPr>
            <p:cNvSpPr/>
            <p:nvPr/>
          </p:nvSpPr>
          <p:spPr>
            <a:xfrm>
              <a:off x="1997015" y="4021817"/>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sp>
          <p:nvSpPr>
            <p:cNvPr id="46" name="Forma libre: forma 45">
              <a:extLst>
                <a:ext uri="{FF2B5EF4-FFF2-40B4-BE49-F238E27FC236}">
                  <a16:creationId xmlns:a16="http://schemas.microsoft.com/office/drawing/2014/main" id="{DB6354E0-9142-47BE-9BB5-DA8E270D73CD}"/>
                </a:ext>
              </a:extLst>
            </p:cNvPr>
            <p:cNvSpPr/>
            <p:nvPr/>
          </p:nvSpPr>
          <p:spPr>
            <a:xfrm>
              <a:off x="1997015" y="4135042"/>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sp>
          <p:nvSpPr>
            <p:cNvPr id="47" name="Forma libre: forma 46">
              <a:extLst>
                <a:ext uri="{FF2B5EF4-FFF2-40B4-BE49-F238E27FC236}">
                  <a16:creationId xmlns:a16="http://schemas.microsoft.com/office/drawing/2014/main" id="{78439145-6530-46B1-95BD-11A2449635F8}"/>
                </a:ext>
              </a:extLst>
            </p:cNvPr>
            <p:cNvSpPr/>
            <p:nvPr/>
          </p:nvSpPr>
          <p:spPr>
            <a:xfrm>
              <a:off x="1997015" y="4450112"/>
              <a:ext cx="187533" cy="187533"/>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grpFill/>
            <a:ln w="14100" cap="rnd">
              <a:solidFill>
                <a:schemeClr val="tx1"/>
              </a:solidFill>
              <a:prstDash val="solid"/>
              <a:round/>
            </a:ln>
          </p:spPr>
          <p:txBody>
            <a:bodyPr rtlCol="0" anchor="ctr"/>
            <a:lstStyle/>
            <a:p>
              <a:endParaRPr lang="es-ES" dirty="0"/>
            </a:p>
          </p:txBody>
        </p:sp>
      </p:grpSp>
    </p:spTree>
    <p:extLst>
      <p:ext uri="{BB962C8B-B14F-4D97-AF65-F5344CB8AC3E}">
        <p14:creationId xmlns:p14="http://schemas.microsoft.com/office/powerpoint/2010/main" val="4267886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249"/>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249"/>
                                          </p:stCondLst>
                                        </p:cTn>
                                        <p:tgtEl>
                                          <p:spTgt spid="35"/>
                                        </p:tgtEl>
                                        <p:attrNameLst>
                                          <p:attrName>style.visibility</p:attrName>
                                        </p:attrNameLst>
                                      </p:cBhvr>
                                      <p:to>
                                        <p:strVal val="visible"/>
                                      </p:to>
                                    </p:set>
                                  </p:childTnLst>
                                </p:cTn>
                              </p:par>
                            </p:childTnLst>
                          </p:cTn>
                        </p:par>
                        <p:par>
                          <p:cTn id="9" fill="hold">
                            <p:stCondLst>
                              <p:cond delay="250"/>
                            </p:stCondLst>
                            <p:childTnLst>
                              <p:par>
                                <p:cTn id="10" presetID="2" presetClass="entr" presetSubtype="1" fill="hold" nodeType="after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ppt_x"/>
                                          </p:val>
                                        </p:tav>
                                        <p:tav tm="100000">
                                          <p:val>
                                            <p:strVal val="#ppt_x"/>
                                          </p:val>
                                        </p:tav>
                                      </p:tavLst>
                                    </p:anim>
                                    <p:anim calcmode="lin" valueType="num">
                                      <p:cBhvr additive="base">
                                        <p:cTn id="13" dur="500" fill="hold"/>
                                        <p:tgtEl>
                                          <p:spTgt spid="44"/>
                                        </p:tgtEl>
                                        <p:attrNameLst>
                                          <p:attrName>ppt_y</p:attrName>
                                        </p:attrNameLst>
                                      </p:cBhvr>
                                      <p:tavLst>
                                        <p:tav tm="0">
                                          <p:val>
                                            <p:strVal val="0-#ppt_h/2"/>
                                          </p:val>
                                        </p:tav>
                                        <p:tav tm="100000">
                                          <p:val>
                                            <p:strVal val="#ppt_y"/>
                                          </p:val>
                                        </p:tav>
                                      </p:tavLst>
                                    </p:anim>
                                  </p:childTnLst>
                                </p:cTn>
                              </p:par>
                            </p:childTnLst>
                          </p:cTn>
                        </p:par>
                        <p:par>
                          <p:cTn id="14" fill="hold">
                            <p:stCondLst>
                              <p:cond delay="750"/>
                            </p:stCondLst>
                            <p:childTnLst>
                              <p:par>
                                <p:cTn id="15" presetID="2" presetClass="entr" presetSubtype="4"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ppt_x"/>
                                          </p:val>
                                        </p:tav>
                                        <p:tav tm="100000">
                                          <p:val>
                                            <p:strVal val="#ppt_x"/>
                                          </p:val>
                                        </p:tav>
                                      </p:tavLst>
                                    </p:anim>
                                    <p:anim calcmode="lin" valueType="num">
                                      <p:cBhvr additive="base">
                                        <p:cTn id="1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upo 63">
            <a:extLst>
              <a:ext uri="{FF2B5EF4-FFF2-40B4-BE49-F238E27FC236}">
                <a16:creationId xmlns:a16="http://schemas.microsoft.com/office/drawing/2014/main" id="{666F99F6-A855-4A84-899B-C313EEA72146}"/>
              </a:ext>
            </a:extLst>
          </p:cNvPr>
          <p:cNvGrpSpPr/>
          <p:nvPr/>
        </p:nvGrpSpPr>
        <p:grpSpPr>
          <a:xfrm>
            <a:off x="4822002" y="1852300"/>
            <a:ext cx="3514725" cy="2211708"/>
            <a:chOff x="751728" y="1515803"/>
            <a:chExt cx="2244236" cy="1412229"/>
          </a:xfrm>
        </p:grpSpPr>
        <p:grpSp>
          <p:nvGrpSpPr>
            <p:cNvPr id="65" name="Grupo 64">
              <a:extLst>
                <a:ext uri="{FF2B5EF4-FFF2-40B4-BE49-F238E27FC236}">
                  <a16:creationId xmlns:a16="http://schemas.microsoft.com/office/drawing/2014/main" id="{3C8F9662-2EBA-40C3-9D58-2D321E0C6778}"/>
                </a:ext>
              </a:extLst>
            </p:cNvPr>
            <p:cNvGrpSpPr/>
            <p:nvPr/>
          </p:nvGrpSpPr>
          <p:grpSpPr>
            <a:xfrm>
              <a:off x="751728" y="1515803"/>
              <a:ext cx="2244236" cy="1412229"/>
              <a:chOff x="5437596" y="64499"/>
              <a:chExt cx="1954438" cy="1482674"/>
            </a:xfrm>
          </p:grpSpPr>
          <p:sp>
            <p:nvSpPr>
              <p:cNvPr id="69" name="Forma libre: forma 68">
                <a:extLst>
                  <a:ext uri="{FF2B5EF4-FFF2-40B4-BE49-F238E27FC236}">
                    <a16:creationId xmlns:a16="http://schemas.microsoft.com/office/drawing/2014/main" id="{66DCC48F-5396-4789-A25F-DDDABA5159B4}"/>
                  </a:ext>
                </a:extLst>
              </p:cNvPr>
              <p:cNvSpPr/>
              <p:nvPr/>
            </p:nvSpPr>
            <p:spPr>
              <a:xfrm>
                <a:off x="5437596" y="64499"/>
                <a:ext cx="1954438"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70" name="Forma libre: forma 69">
                <a:extLst>
                  <a:ext uri="{FF2B5EF4-FFF2-40B4-BE49-F238E27FC236}">
                    <a16:creationId xmlns:a16="http://schemas.microsoft.com/office/drawing/2014/main" id="{D52B3655-ACCA-44C7-BF94-22AB2A7AA437}"/>
                  </a:ext>
                </a:extLst>
              </p:cNvPr>
              <p:cNvSpPr/>
              <p:nvPr/>
            </p:nvSpPr>
            <p:spPr>
              <a:xfrm>
                <a:off x="5437596" y="64499"/>
                <a:ext cx="1954438"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66" name="Forma libre: forma 65">
              <a:extLst>
                <a:ext uri="{FF2B5EF4-FFF2-40B4-BE49-F238E27FC236}">
                  <a16:creationId xmlns:a16="http://schemas.microsoft.com/office/drawing/2014/main" id="{A7974DB7-00AB-45E5-A4D6-A4AD493CD142}"/>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67" name="Forma libre: forma 66">
              <a:extLst>
                <a:ext uri="{FF2B5EF4-FFF2-40B4-BE49-F238E27FC236}">
                  <a16:creationId xmlns:a16="http://schemas.microsoft.com/office/drawing/2014/main" id="{617317D6-8842-4829-95B7-2D4DFDA24EF1}"/>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68" name="Forma libre: forma 67">
              <a:extLst>
                <a:ext uri="{FF2B5EF4-FFF2-40B4-BE49-F238E27FC236}">
                  <a16:creationId xmlns:a16="http://schemas.microsoft.com/office/drawing/2014/main" id="{2441B082-1275-4C90-82FC-3EFC6BD3B5F9}"/>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7" name="Grupo 6">
            <a:extLst>
              <a:ext uri="{FF2B5EF4-FFF2-40B4-BE49-F238E27FC236}">
                <a16:creationId xmlns:a16="http://schemas.microsoft.com/office/drawing/2014/main" id="{D710EECE-B3EC-42AF-9D2E-746B784DB95D}"/>
              </a:ext>
            </a:extLst>
          </p:cNvPr>
          <p:cNvGrpSpPr/>
          <p:nvPr/>
        </p:nvGrpSpPr>
        <p:grpSpPr>
          <a:xfrm>
            <a:off x="819201" y="1852300"/>
            <a:ext cx="3514725" cy="2211708"/>
            <a:chOff x="751728" y="1515803"/>
            <a:chExt cx="2244236" cy="1412229"/>
          </a:xfrm>
        </p:grpSpPr>
        <p:grpSp>
          <p:nvGrpSpPr>
            <p:cNvPr id="9" name="Grupo 8">
              <a:extLst>
                <a:ext uri="{FF2B5EF4-FFF2-40B4-BE49-F238E27FC236}">
                  <a16:creationId xmlns:a16="http://schemas.microsoft.com/office/drawing/2014/main" id="{103A23A0-C7B7-4492-8C9C-DE35191B5601}"/>
                </a:ext>
              </a:extLst>
            </p:cNvPr>
            <p:cNvGrpSpPr/>
            <p:nvPr/>
          </p:nvGrpSpPr>
          <p:grpSpPr>
            <a:xfrm>
              <a:off x="751728" y="1515803"/>
              <a:ext cx="2244236" cy="1412229"/>
              <a:chOff x="5437596" y="64499"/>
              <a:chExt cx="1954438" cy="1482674"/>
            </a:xfrm>
          </p:grpSpPr>
          <p:sp>
            <p:nvSpPr>
              <p:cNvPr id="17" name="Forma libre: forma 16">
                <a:extLst>
                  <a:ext uri="{FF2B5EF4-FFF2-40B4-BE49-F238E27FC236}">
                    <a16:creationId xmlns:a16="http://schemas.microsoft.com/office/drawing/2014/main" id="{DDB25B8D-FA70-47FB-B142-3D8178866D63}"/>
                  </a:ext>
                </a:extLst>
              </p:cNvPr>
              <p:cNvSpPr/>
              <p:nvPr/>
            </p:nvSpPr>
            <p:spPr>
              <a:xfrm>
                <a:off x="5437596" y="64499"/>
                <a:ext cx="1954438"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dirty="0"/>
              </a:p>
            </p:txBody>
          </p:sp>
          <p:sp>
            <p:nvSpPr>
              <p:cNvPr id="18" name="Forma libre: forma 17">
                <a:extLst>
                  <a:ext uri="{FF2B5EF4-FFF2-40B4-BE49-F238E27FC236}">
                    <a16:creationId xmlns:a16="http://schemas.microsoft.com/office/drawing/2014/main" id="{11628ABF-91E9-4E07-9888-2937F44870E7}"/>
                  </a:ext>
                </a:extLst>
              </p:cNvPr>
              <p:cNvSpPr/>
              <p:nvPr/>
            </p:nvSpPr>
            <p:spPr>
              <a:xfrm>
                <a:off x="5437596" y="64499"/>
                <a:ext cx="1954438"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3"/>
              </a:solidFill>
              <a:ln w="14100" cap="rnd">
                <a:solidFill>
                  <a:schemeClr val="tx1"/>
                </a:solidFill>
                <a:prstDash val="solid"/>
                <a:round/>
              </a:ln>
            </p:spPr>
            <p:txBody>
              <a:bodyPr rtlCol="0" anchor="ctr"/>
              <a:lstStyle/>
              <a:p>
                <a:endParaRPr lang="es-ES"/>
              </a:p>
            </p:txBody>
          </p:sp>
        </p:grpSp>
        <p:sp>
          <p:nvSpPr>
            <p:cNvPr id="10" name="Forma libre: forma 9">
              <a:extLst>
                <a:ext uri="{FF2B5EF4-FFF2-40B4-BE49-F238E27FC236}">
                  <a16:creationId xmlns:a16="http://schemas.microsoft.com/office/drawing/2014/main" id="{3A672740-6C69-4478-8B81-CAE6AE7C2CC0}"/>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11" name="Forma libre: forma 10">
              <a:extLst>
                <a:ext uri="{FF2B5EF4-FFF2-40B4-BE49-F238E27FC236}">
                  <a16:creationId xmlns:a16="http://schemas.microsoft.com/office/drawing/2014/main" id="{7B00F68F-6BEB-4BFB-ABAF-600758E2160C}"/>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16" name="Forma libre: forma 15">
              <a:extLst>
                <a:ext uri="{FF2B5EF4-FFF2-40B4-BE49-F238E27FC236}">
                  <a16:creationId xmlns:a16="http://schemas.microsoft.com/office/drawing/2014/main" id="{ABBE0E70-2592-41B1-89D5-CC9ED649DF96}"/>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12" name="Content Placeholder 11">
            <a:extLst>
              <a:ext uri="{FF2B5EF4-FFF2-40B4-BE49-F238E27FC236}">
                <a16:creationId xmlns:a16="http://schemas.microsoft.com/office/drawing/2014/main" id="{A08488A1-18E7-453B-A8A3-66F36F2118CE}"/>
              </a:ext>
            </a:extLst>
          </p:cNvPr>
          <p:cNvSpPr>
            <a:spLocks noGrp="1"/>
          </p:cNvSpPr>
          <p:nvPr>
            <p:ph sz="half" idx="1"/>
          </p:nvPr>
        </p:nvSpPr>
        <p:spPr>
          <a:xfrm>
            <a:off x="1244230" y="3326768"/>
            <a:ext cx="2655827" cy="591377"/>
          </a:xfrm>
        </p:spPr>
        <p:txBody>
          <a:bodyPr/>
          <a:lstStyle/>
          <a:p>
            <a:r>
              <a:rPr lang="es-ES" dirty="0" err="1"/>
              <a:t>Kiểm</a:t>
            </a:r>
            <a:r>
              <a:rPr lang="es-ES" dirty="0"/>
              <a:t> </a:t>
            </a:r>
            <a:r>
              <a:rPr lang="es-ES" dirty="0" err="1"/>
              <a:t>thử</a:t>
            </a:r>
            <a:r>
              <a:rPr lang="es-ES" dirty="0"/>
              <a:t> </a:t>
            </a:r>
            <a:r>
              <a:rPr lang="es-ES" dirty="0" err="1"/>
              <a:t>thành</a:t>
            </a:r>
            <a:r>
              <a:rPr lang="es-ES" dirty="0"/>
              <a:t> </a:t>
            </a:r>
            <a:r>
              <a:rPr lang="es-ES" dirty="0" err="1"/>
              <a:t>phần</a:t>
            </a:r>
            <a:endParaRPr lang="en-US" dirty="0"/>
          </a:p>
        </p:txBody>
      </p:sp>
      <p:sp>
        <p:nvSpPr>
          <p:cNvPr id="13" name="Content Placeholder 12">
            <a:extLst>
              <a:ext uri="{FF2B5EF4-FFF2-40B4-BE49-F238E27FC236}">
                <a16:creationId xmlns:a16="http://schemas.microsoft.com/office/drawing/2014/main" id="{17BBEF93-D50B-4E13-A351-80C17A44F04C}"/>
              </a:ext>
            </a:extLst>
          </p:cNvPr>
          <p:cNvSpPr>
            <a:spLocks noGrp="1"/>
          </p:cNvSpPr>
          <p:nvPr>
            <p:ph sz="half" idx="2"/>
          </p:nvPr>
        </p:nvSpPr>
        <p:spPr>
          <a:xfrm>
            <a:off x="5275457" y="3326768"/>
            <a:ext cx="2655827" cy="591377"/>
          </a:xfrm>
        </p:spPr>
        <p:txBody>
          <a:bodyPr/>
          <a:lstStyle/>
          <a:p>
            <a:r>
              <a:rPr lang="es-ES" dirty="0" err="1"/>
              <a:t>Kiểm</a:t>
            </a:r>
            <a:r>
              <a:rPr lang="es-ES" dirty="0"/>
              <a:t> </a:t>
            </a:r>
            <a:r>
              <a:rPr lang="es-ES" dirty="0" err="1"/>
              <a:t>thử</a:t>
            </a:r>
            <a:r>
              <a:rPr lang="es-ES" dirty="0"/>
              <a:t> </a:t>
            </a:r>
            <a:r>
              <a:rPr lang="es-ES" dirty="0" err="1"/>
              <a:t>đơn</a:t>
            </a:r>
            <a:r>
              <a:rPr lang="es-ES" dirty="0"/>
              <a:t> </a:t>
            </a:r>
            <a:r>
              <a:rPr lang="es-ES" dirty="0" err="1"/>
              <a:t>vị</a:t>
            </a:r>
            <a:r>
              <a:rPr lang="es-ES" dirty="0"/>
              <a:t>(</a:t>
            </a:r>
            <a:r>
              <a:rPr lang="es-ES" dirty="0" err="1"/>
              <a:t>unit</a:t>
            </a:r>
            <a:r>
              <a:rPr lang="es-ES" dirty="0"/>
              <a:t> </a:t>
            </a:r>
            <a:r>
              <a:rPr lang="es-ES" dirty="0" err="1"/>
              <a:t>testing</a:t>
            </a:r>
            <a:r>
              <a:rPr lang="es-ES" dirty="0"/>
              <a:t>)</a:t>
            </a:r>
            <a:endParaRPr lang="en-US" dirty="0"/>
          </a:p>
        </p:txBody>
      </p:sp>
      <p:sp>
        <p:nvSpPr>
          <p:cNvPr id="8" name="Title 7">
            <a:extLst>
              <a:ext uri="{FF2B5EF4-FFF2-40B4-BE49-F238E27FC236}">
                <a16:creationId xmlns:a16="http://schemas.microsoft.com/office/drawing/2014/main" id="{796BEEEB-216C-4BCD-83E5-7721A7D17F35}"/>
              </a:ext>
            </a:extLst>
          </p:cNvPr>
          <p:cNvSpPr>
            <a:spLocks noGrp="1"/>
          </p:cNvSpPr>
          <p:nvPr>
            <p:ph type="title"/>
          </p:nvPr>
        </p:nvSpPr>
        <p:spPr>
          <a:xfrm>
            <a:off x="628650" y="273844"/>
            <a:ext cx="7886700" cy="994172"/>
          </a:xfrm>
        </p:spPr>
        <p:txBody>
          <a:bodyPr>
            <a:normAutofit/>
          </a:bodyPr>
          <a:lstStyle/>
          <a:p>
            <a:r>
              <a:rPr lang="en-US" dirty="0"/>
              <a:t>Ai </a:t>
            </a:r>
            <a:r>
              <a:rPr lang="en-US" dirty="0" err="1"/>
              <a:t>sẽ</a:t>
            </a:r>
            <a:r>
              <a:rPr lang="en-US" dirty="0"/>
              <a:t> </a:t>
            </a:r>
            <a:r>
              <a:rPr lang="en-US" dirty="0" err="1"/>
              <a:t>là</a:t>
            </a:r>
            <a:r>
              <a:rPr lang="en-US" dirty="0"/>
              <a:t> </a:t>
            </a:r>
            <a:r>
              <a:rPr lang="en-US" dirty="0" err="1"/>
              <a:t>người</a:t>
            </a:r>
            <a:r>
              <a:rPr lang="en-US" dirty="0"/>
              <a:t> </a:t>
            </a:r>
            <a:r>
              <a:rPr lang="en-US" dirty="0" err="1"/>
              <a:t>kiểm</a:t>
            </a:r>
            <a:r>
              <a:rPr lang="en-US" dirty="0"/>
              <a:t> </a:t>
            </a:r>
            <a:r>
              <a:rPr lang="en-US" dirty="0" err="1"/>
              <a:t>thử</a:t>
            </a:r>
            <a:r>
              <a:rPr lang="en-US" dirty="0"/>
              <a:t> </a:t>
            </a:r>
            <a:r>
              <a:rPr lang="en-US" dirty="0" err="1"/>
              <a:t>thành</a:t>
            </a:r>
            <a:r>
              <a:rPr lang="en-US" dirty="0"/>
              <a:t> </a:t>
            </a:r>
            <a:r>
              <a:rPr lang="en-US" dirty="0" err="1"/>
              <a:t>phần</a:t>
            </a:r>
            <a:r>
              <a:rPr lang="en-US" dirty="0"/>
              <a:t> ?</a:t>
            </a:r>
          </a:p>
        </p:txBody>
      </p:sp>
      <p:sp>
        <p:nvSpPr>
          <p:cNvPr id="14" name="Text Placeholder 13">
            <a:extLst>
              <a:ext uri="{FF2B5EF4-FFF2-40B4-BE49-F238E27FC236}">
                <a16:creationId xmlns:a16="http://schemas.microsoft.com/office/drawing/2014/main" id="{A35F0E29-6517-42E3-8EB1-B4A2DA9B21FB}"/>
              </a:ext>
            </a:extLst>
          </p:cNvPr>
          <p:cNvSpPr>
            <a:spLocks noGrp="1"/>
          </p:cNvSpPr>
          <p:nvPr>
            <p:ph type="body" idx="14"/>
          </p:nvPr>
        </p:nvSpPr>
        <p:spPr>
          <a:xfrm>
            <a:off x="1244230" y="3044726"/>
            <a:ext cx="2655827" cy="254439"/>
          </a:xfrm>
        </p:spPr>
        <p:txBody>
          <a:bodyPr/>
          <a:lstStyle/>
          <a:p>
            <a:r>
              <a:rPr lang="es-ES" dirty="0" err="1"/>
              <a:t>Testers</a:t>
            </a:r>
            <a:endParaRPr lang="en-US" dirty="0"/>
          </a:p>
        </p:txBody>
      </p:sp>
      <p:sp>
        <p:nvSpPr>
          <p:cNvPr id="15" name="Text Placeholder 14">
            <a:extLst>
              <a:ext uri="{FF2B5EF4-FFF2-40B4-BE49-F238E27FC236}">
                <a16:creationId xmlns:a16="http://schemas.microsoft.com/office/drawing/2014/main" id="{E8D0B07A-C354-4D61-A3CD-09769E59B276}"/>
              </a:ext>
            </a:extLst>
          </p:cNvPr>
          <p:cNvSpPr>
            <a:spLocks noGrp="1"/>
          </p:cNvSpPr>
          <p:nvPr>
            <p:ph type="body" idx="17"/>
          </p:nvPr>
        </p:nvSpPr>
        <p:spPr>
          <a:xfrm>
            <a:off x="5275457" y="3044726"/>
            <a:ext cx="2655827" cy="254439"/>
          </a:xfrm>
        </p:spPr>
        <p:txBody>
          <a:bodyPr/>
          <a:lstStyle/>
          <a:p>
            <a:r>
              <a:rPr lang="es-ES" dirty="0" err="1"/>
              <a:t>Developers</a:t>
            </a:r>
            <a:endParaRPr lang="en-US" dirty="0"/>
          </a:p>
        </p:txBody>
      </p:sp>
      <p:grpSp>
        <p:nvGrpSpPr>
          <p:cNvPr id="72" name="Grupo 71">
            <a:extLst>
              <a:ext uri="{FF2B5EF4-FFF2-40B4-BE49-F238E27FC236}">
                <a16:creationId xmlns:a16="http://schemas.microsoft.com/office/drawing/2014/main" id="{6C72DE5C-4ABB-430C-9523-05346E4AEEDC}"/>
              </a:ext>
            </a:extLst>
          </p:cNvPr>
          <p:cNvGrpSpPr/>
          <p:nvPr/>
        </p:nvGrpSpPr>
        <p:grpSpPr>
          <a:xfrm>
            <a:off x="6273332" y="2329532"/>
            <a:ext cx="654937" cy="517510"/>
            <a:chOff x="6324950" y="2329532"/>
            <a:chExt cx="654937" cy="517510"/>
          </a:xfrm>
        </p:grpSpPr>
        <p:sp>
          <p:nvSpPr>
            <p:cNvPr id="48" name="Google Shape;12000;p18">
              <a:extLst>
                <a:ext uri="{FF2B5EF4-FFF2-40B4-BE49-F238E27FC236}">
                  <a16:creationId xmlns:a16="http://schemas.microsoft.com/office/drawing/2014/main" id="{E7139E79-09BF-4627-9ADD-EAAF66EB2DB1}"/>
                </a:ext>
              </a:extLst>
            </p:cNvPr>
            <p:cNvSpPr/>
            <p:nvPr/>
          </p:nvSpPr>
          <p:spPr>
            <a:xfrm>
              <a:off x="6356411" y="2338515"/>
              <a:ext cx="588502" cy="499242"/>
            </a:xfrm>
            <a:custGeom>
              <a:avLst/>
              <a:gdLst/>
              <a:ahLst/>
              <a:cxnLst/>
              <a:rect l="l" t="t" r="r" b="b"/>
              <a:pathLst>
                <a:path w="13562" h="11505" extrusionOk="0">
                  <a:moveTo>
                    <a:pt x="8492" y="0"/>
                  </a:moveTo>
                  <a:cubicBezTo>
                    <a:pt x="7671" y="0"/>
                    <a:pt x="6875" y="612"/>
                    <a:pt x="6832" y="1578"/>
                  </a:cubicBezTo>
                  <a:lnTo>
                    <a:pt x="6827" y="1578"/>
                  </a:lnTo>
                  <a:cubicBezTo>
                    <a:pt x="6784" y="695"/>
                    <a:pt x="6059" y="3"/>
                    <a:pt x="5175" y="3"/>
                  </a:cubicBezTo>
                  <a:cubicBezTo>
                    <a:pt x="4940" y="3"/>
                    <a:pt x="4705" y="56"/>
                    <a:pt x="4494" y="152"/>
                  </a:cubicBezTo>
                  <a:cubicBezTo>
                    <a:pt x="4283" y="248"/>
                    <a:pt x="4095" y="387"/>
                    <a:pt x="3947" y="555"/>
                  </a:cubicBezTo>
                  <a:cubicBezTo>
                    <a:pt x="3811" y="525"/>
                    <a:pt x="3675" y="510"/>
                    <a:pt x="3540" y="510"/>
                  </a:cubicBezTo>
                  <a:cubicBezTo>
                    <a:pt x="2792" y="510"/>
                    <a:pt x="2102" y="969"/>
                    <a:pt x="1830" y="1693"/>
                  </a:cubicBezTo>
                  <a:cubicBezTo>
                    <a:pt x="1815" y="1741"/>
                    <a:pt x="1796" y="1789"/>
                    <a:pt x="1786" y="1837"/>
                  </a:cubicBezTo>
                  <a:cubicBezTo>
                    <a:pt x="1666" y="2250"/>
                    <a:pt x="1700" y="2696"/>
                    <a:pt x="1878" y="3090"/>
                  </a:cubicBezTo>
                  <a:lnTo>
                    <a:pt x="1834" y="3104"/>
                  </a:lnTo>
                  <a:cubicBezTo>
                    <a:pt x="884" y="3440"/>
                    <a:pt x="217" y="4290"/>
                    <a:pt x="111" y="5288"/>
                  </a:cubicBezTo>
                  <a:cubicBezTo>
                    <a:pt x="1" y="6287"/>
                    <a:pt x="481" y="7257"/>
                    <a:pt x="1340" y="7785"/>
                  </a:cubicBezTo>
                  <a:cubicBezTo>
                    <a:pt x="500" y="8997"/>
                    <a:pt x="1373" y="10646"/>
                    <a:pt x="2836" y="10646"/>
                  </a:cubicBezTo>
                  <a:cubicBezTo>
                    <a:pt x="2845" y="10646"/>
                    <a:pt x="2853" y="10646"/>
                    <a:pt x="2862" y="10645"/>
                  </a:cubicBezTo>
                  <a:cubicBezTo>
                    <a:pt x="3135" y="10641"/>
                    <a:pt x="3399" y="10578"/>
                    <a:pt x="3644" y="10458"/>
                  </a:cubicBezTo>
                  <a:cubicBezTo>
                    <a:pt x="3898" y="11094"/>
                    <a:pt x="4509" y="11503"/>
                    <a:pt x="5181" y="11503"/>
                  </a:cubicBezTo>
                  <a:cubicBezTo>
                    <a:pt x="5235" y="11503"/>
                    <a:pt x="5289" y="11500"/>
                    <a:pt x="5343" y="11495"/>
                  </a:cubicBezTo>
                  <a:cubicBezTo>
                    <a:pt x="6078" y="11418"/>
                    <a:pt x="6673" y="10871"/>
                    <a:pt x="6803" y="10141"/>
                  </a:cubicBezTo>
                  <a:cubicBezTo>
                    <a:pt x="6812" y="10093"/>
                    <a:pt x="6817" y="10045"/>
                    <a:pt x="6822" y="9997"/>
                  </a:cubicBezTo>
                  <a:cubicBezTo>
                    <a:pt x="6827" y="9969"/>
                    <a:pt x="6827" y="9940"/>
                    <a:pt x="6827" y="9911"/>
                  </a:cubicBezTo>
                  <a:cubicBezTo>
                    <a:pt x="6832" y="9940"/>
                    <a:pt x="6832" y="9964"/>
                    <a:pt x="6832" y="9988"/>
                  </a:cubicBezTo>
                  <a:cubicBezTo>
                    <a:pt x="6836" y="10026"/>
                    <a:pt x="6841" y="10060"/>
                    <a:pt x="6846" y="10093"/>
                  </a:cubicBezTo>
                  <a:cubicBezTo>
                    <a:pt x="6971" y="10900"/>
                    <a:pt x="7662" y="11500"/>
                    <a:pt x="8478" y="11505"/>
                  </a:cubicBezTo>
                  <a:cubicBezTo>
                    <a:pt x="8809" y="11505"/>
                    <a:pt x="9136" y="11404"/>
                    <a:pt x="9414" y="11212"/>
                  </a:cubicBezTo>
                  <a:cubicBezTo>
                    <a:pt x="9683" y="11025"/>
                    <a:pt x="9889" y="10765"/>
                    <a:pt x="10014" y="10463"/>
                  </a:cubicBezTo>
                  <a:cubicBezTo>
                    <a:pt x="10254" y="10578"/>
                    <a:pt x="10523" y="10645"/>
                    <a:pt x="10792" y="10645"/>
                  </a:cubicBezTo>
                  <a:cubicBezTo>
                    <a:pt x="10799" y="10646"/>
                    <a:pt x="10805" y="10646"/>
                    <a:pt x="10812" y="10646"/>
                  </a:cubicBezTo>
                  <a:cubicBezTo>
                    <a:pt x="11677" y="10646"/>
                    <a:pt x="12420" y="10039"/>
                    <a:pt x="12601" y="9196"/>
                  </a:cubicBezTo>
                  <a:cubicBezTo>
                    <a:pt x="12611" y="9157"/>
                    <a:pt x="12616" y="9119"/>
                    <a:pt x="12621" y="9081"/>
                  </a:cubicBezTo>
                  <a:cubicBezTo>
                    <a:pt x="12630" y="9013"/>
                    <a:pt x="12635" y="8951"/>
                    <a:pt x="12640" y="8884"/>
                  </a:cubicBezTo>
                  <a:cubicBezTo>
                    <a:pt x="12654" y="8490"/>
                    <a:pt x="12539" y="8106"/>
                    <a:pt x="12318" y="7785"/>
                  </a:cubicBezTo>
                  <a:cubicBezTo>
                    <a:pt x="12433" y="7713"/>
                    <a:pt x="12544" y="7636"/>
                    <a:pt x="12645" y="7545"/>
                  </a:cubicBezTo>
                  <a:cubicBezTo>
                    <a:pt x="12673" y="7521"/>
                    <a:pt x="12702" y="7492"/>
                    <a:pt x="12731" y="7468"/>
                  </a:cubicBezTo>
                  <a:cubicBezTo>
                    <a:pt x="12793" y="7410"/>
                    <a:pt x="12851" y="7353"/>
                    <a:pt x="12909" y="7285"/>
                  </a:cubicBezTo>
                  <a:cubicBezTo>
                    <a:pt x="13331" y="6810"/>
                    <a:pt x="13562" y="6200"/>
                    <a:pt x="13562" y="5567"/>
                  </a:cubicBezTo>
                  <a:cubicBezTo>
                    <a:pt x="13562" y="4444"/>
                    <a:pt x="12846" y="3445"/>
                    <a:pt x="11781" y="3090"/>
                  </a:cubicBezTo>
                  <a:cubicBezTo>
                    <a:pt x="11968" y="2677"/>
                    <a:pt x="11997" y="2211"/>
                    <a:pt x="11857" y="1779"/>
                  </a:cubicBezTo>
                  <a:cubicBezTo>
                    <a:pt x="11848" y="1751"/>
                    <a:pt x="11838" y="1722"/>
                    <a:pt x="11829" y="1693"/>
                  </a:cubicBezTo>
                  <a:cubicBezTo>
                    <a:pt x="11556" y="969"/>
                    <a:pt x="10862" y="510"/>
                    <a:pt x="10116" y="510"/>
                  </a:cubicBezTo>
                  <a:cubicBezTo>
                    <a:pt x="9982" y="510"/>
                    <a:pt x="9847" y="525"/>
                    <a:pt x="9712" y="555"/>
                  </a:cubicBezTo>
                  <a:cubicBezTo>
                    <a:pt x="9371" y="173"/>
                    <a:pt x="8928" y="0"/>
                    <a:pt x="849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2001;p18">
              <a:extLst>
                <a:ext uri="{FF2B5EF4-FFF2-40B4-BE49-F238E27FC236}">
                  <a16:creationId xmlns:a16="http://schemas.microsoft.com/office/drawing/2014/main" id="{FF787BE8-2AA6-481E-965E-67E10CA47177}"/>
                </a:ext>
              </a:extLst>
            </p:cNvPr>
            <p:cNvSpPr/>
            <p:nvPr/>
          </p:nvSpPr>
          <p:spPr>
            <a:xfrm>
              <a:off x="6356411" y="2472775"/>
              <a:ext cx="549145" cy="364982"/>
            </a:xfrm>
            <a:custGeom>
              <a:avLst/>
              <a:gdLst/>
              <a:ahLst/>
              <a:cxnLst/>
              <a:rect l="l" t="t" r="r" b="b"/>
              <a:pathLst>
                <a:path w="12655" h="8411" extrusionOk="0">
                  <a:moveTo>
                    <a:pt x="1882" y="1"/>
                  </a:moveTo>
                  <a:cubicBezTo>
                    <a:pt x="922" y="318"/>
                    <a:pt x="231" y="1167"/>
                    <a:pt x="116" y="2170"/>
                  </a:cubicBezTo>
                  <a:cubicBezTo>
                    <a:pt x="1" y="3178"/>
                    <a:pt x="481" y="4163"/>
                    <a:pt x="1340" y="4691"/>
                  </a:cubicBezTo>
                  <a:cubicBezTo>
                    <a:pt x="870" y="5372"/>
                    <a:pt x="922" y="6289"/>
                    <a:pt x="1460" y="6918"/>
                  </a:cubicBezTo>
                  <a:cubicBezTo>
                    <a:pt x="1817" y="7331"/>
                    <a:pt x="2327" y="7552"/>
                    <a:pt x="2847" y="7552"/>
                  </a:cubicBezTo>
                  <a:cubicBezTo>
                    <a:pt x="3117" y="7552"/>
                    <a:pt x="3390" y="7492"/>
                    <a:pt x="3644" y="7369"/>
                  </a:cubicBezTo>
                  <a:cubicBezTo>
                    <a:pt x="3896" y="7997"/>
                    <a:pt x="4507" y="8405"/>
                    <a:pt x="5173" y="8405"/>
                  </a:cubicBezTo>
                  <a:cubicBezTo>
                    <a:pt x="5229" y="8405"/>
                    <a:pt x="5286" y="8402"/>
                    <a:pt x="5343" y="8396"/>
                  </a:cubicBezTo>
                  <a:cubicBezTo>
                    <a:pt x="6078" y="8324"/>
                    <a:pt x="6673" y="7777"/>
                    <a:pt x="6808" y="7052"/>
                  </a:cubicBezTo>
                  <a:cubicBezTo>
                    <a:pt x="6817" y="7004"/>
                    <a:pt x="6822" y="6951"/>
                    <a:pt x="6827" y="6903"/>
                  </a:cubicBezTo>
                  <a:cubicBezTo>
                    <a:pt x="6827" y="6875"/>
                    <a:pt x="6832" y="6846"/>
                    <a:pt x="6832" y="6822"/>
                  </a:cubicBezTo>
                  <a:cubicBezTo>
                    <a:pt x="6832" y="6846"/>
                    <a:pt x="6832" y="6870"/>
                    <a:pt x="6836" y="6899"/>
                  </a:cubicBezTo>
                  <a:cubicBezTo>
                    <a:pt x="6836" y="6932"/>
                    <a:pt x="6841" y="6966"/>
                    <a:pt x="6851" y="7004"/>
                  </a:cubicBezTo>
                  <a:cubicBezTo>
                    <a:pt x="6976" y="7811"/>
                    <a:pt x="7667" y="8406"/>
                    <a:pt x="8483" y="8411"/>
                  </a:cubicBezTo>
                  <a:cubicBezTo>
                    <a:pt x="8819" y="8411"/>
                    <a:pt x="9145" y="8310"/>
                    <a:pt x="9419" y="8118"/>
                  </a:cubicBezTo>
                  <a:cubicBezTo>
                    <a:pt x="9688" y="7931"/>
                    <a:pt x="9899" y="7671"/>
                    <a:pt x="10019" y="7369"/>
                  </a:cubicBezTo>
                  <a:cubicBezTo>
                    <a:pt x="10264" y="7484"/>
                    <a:pt x="10528" y="7551"/>
                    <a:pt x="10801" y="7551"/>
                  </a:cubicBezTo>
                  <a:cubicBezTo>
                    <a:pt x="10808" y="7552"/>
                    <a:pt x="10815" y="7552"/>
                    <a:pt x="10822" y="7552"/>
                  </a:cubicBezTo>
                  <a:cubicBezTo>
                    <a:pt x="11682" y="7552"/>
                    <a:pt x="12430" y="6945"/>
                    <a:pt x="12611" y="6097"/>
                  </a:cubicBezTo>
                  <a:cubicBezTo>
                    <a:pt x="12616" y="6063"/>
                    <a:pt x="12625" y="6025"/>
                    <a:pt x="12630" y="5987"/>
                  </a:cubicBezTo>
                  <a:cubicBezTo>
                    <a:pt x="12640" y="5919"/>
                    <a:pt x="12645" y="5857"/>
                    <a:pt x="12645" y="5790"/>
                  </a:cubicBezTo>
                  <a:cubicBezTo>
                    <a:pt x="12654" y="5545"/>
                    <a:pt x="12611" y="5305"/>
                    <a:pt x="12525" y="5079"/>
                  </a:cubicBezTo>
                  <a:cubicBezTo>
                    <a:pt x="12252" y="5796"/>
                    <a:pt x="11567" y="6265"/>
                    <a:pt x="10803" y="6265"/>
                  </a:cubicBezTo>
                  <a:cubicBezTo>
                    <a:pt x="10800" y="6265"/>
                    <a:pt x="10796" y="6265"/>
                    <a:pt x="10792" y="6265"/>
                  </a:cubicBezTo>
                  <a:cubicBezTo>
                    <a:pt x="10561" y="6260"/>
                    <a:pt x="10336" y="6217"/>
                    <a:pt x="10125" y="6131"/>
                  </a:cubicBezTo>
                  <a:cubicBezTo>
                    <a:pt x="10108" y="6123"/>
                    <a:pt x="10091" y="6119"/>
                    <a:pt x="10074" y="6119"/>
                  </a:cubicBezTo>
                  <a:cubicBezTo>
                    <a:pt x="10029" y="6119"/>
                    <a:pt x="9987" y="6146"/>
                    <a:pt x="9966" y="6188"/>
                  </a:cubicBezTo>
                  <a:cubicBezTo>
                    <a:pt x="9837" y="6447"/>
                    <a:pt x="9649" y="6663"/>
                    <a:pt x="9414" y="6827"/>
                  </a:cubicBezTo>
                  <a:cubicBezTo>
                    <a:pt x="9140" y="7019"/>
                    <a:pt x="8814" y="7119"/>
                    <a:pt x="8478" y="7119"/>
                  </a:cubicBezTo>
                  <a:cubicBezTo>
                    <a:pt x="7662" y="7115"/>
                    <a:pt x="6971" y="6519"/>
                    <a:pt x="6846" y="5713"/>
                  </a:cubicBezTo>
                  <a:cubicBezTo>
                    <a:pt x="6836" y="5651"/>
                    <a:pt x="6832" y="5593"/>
                    <a:pt x="6832" y="5531"/>
                  </a:cubicBezTo>
                  <a:cubicBezTo>
                    <a:pt x="6827" y="5607"/>
                    <a:pt x="6817" y="5684"/>
                    <a:pt x="6803" y="5761"/>
                  </a:cubicBezTo>
                  <a:cubicBezTo>
                    <a:pt x="6678" y="6452"/>
                    <a:pt x="6136" y="6990"/>
                    <a:pt x="5439" y="7100"/>
                  </a:cubicBezTo>
                  <a:cubicBezTo>
                    <a:pt x="5352" y="7114"/>
                    <a:pt x="5265" y="7121"/>
                    <a:pt x="5178" y="7121"/>
                  </a:cubicBezTo>
                  <a:cubicBezTo>
                    <a:pt x="4580" y="7121"/>
                    <a:pt x="4019" y="6796"/>
                    <a:pt x="3726" y="6255"/>
                  </a:cubicBezTo>
                  <a:cubicBezTo>
                    <a:pt x="3677" y="6161"/>
                    <a:pt x="3573" y="6101"/>
                    <a:pt x="3466" y="6101"/>
                  </a:cubicBezTo>
                  <a:cubicBezTo>
                    <a:pt x="3458" y="6101"/>
                    <a:pt x="3450" y="6101"/>
                    <a:pt x="3443" y="6102"/>
                  </a:cubicBezTo>
                  <a:cubicBezTo>
                    <a:pt x="3377" y="6107"/>
                    <a:pt x="3316" y="6110"/>
                    <a:pt x="3257" y="6110"/>
                  </a:cubicBezTo>
                  <a:cubicBezTo>
                    <a:pt x="2209" y="6110"/>
                    <a:pt x="2292" y="5283"/>
                    <a:pt x="2310" y="4892"/>
                  </a:cubicBezTo>
                  <a:cubicBezTo>
                    <a:pt x="2314" y="4767"/>
                    <a:pt x="2262" y="4647"/>
                    <a:pt x="2156" y="4571"/>
                  </a:cubicBezTo>
                  <a:cubicBezTo>
                    <a:pt x="1513" y="4095"/>
                    <a:pt x="1210" y="3332"/>
                    <a:pt x="1210" y="2473"/>
                  </a:cubicBezTo>
                  <a:cubicBezTo>
                    <a:pt x="1210" y="1940"/>
                    <a:pt x="1369" y="1422"/>
                    <a:pt x="1676" y="985"/>
                  </a:cubicBezTo>
                  <a:cubicBezTo>
                    <a:pt x="1815" y="802"/>
                    <a:pt x="1964" y="630"/>
                    <a:pt x="2132" y="471"/>
                  </a:cubicBezTo>
                  <a:cubicBezTo>
                    <a:pt x="2257" y="351"/>
                    <a:pt x="1983" y="159"/>
                    <a:pt x="1892" y="15"/>
                  </a:cubicBezTo>
                  <a:lnTo>
                    <a:pt x="1882" y="1"/>
                  </a:ln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2002;p18">
              <a:extLst>
                <a:ext uri="{FF2B5EF4-FFF2-40B4-BE49-F238E27FC236}">
                  <a16:creationId xmlns:a16="http://schemas.microsoft.com/office/drawing/2014/main" id="{D9DE8EFC-79FA-4388-97DD-0582D31FC085}"/>
                </a:ext>
              </a:extLst>
            </p:cNvPr>
            <p:cNvSpPr/>
            <p:nvPr/>
          </p:nvSpPr>
          <p:spPr>
            <a:xfrm>
              <a:off x="6324950" y="2329532"/>
              <a:ext cx="654937" cy="517510"/>
            </a:xfrm>
            <a:custGeom>
              <a:avLst/>
              <a:gdLst/>
              <a:ahLst/>
              <a:cxnLst/>
              <a:rect l="l" t="t" r="r" b="b"/>
              <a:pathLst>
                <a:path w="15093" h="11926" extrusionOk="0">
                  <a:moveTo>
                    <a:pt x="5894" y="0"/>
                  </a:moveTo>
                  <a:cubicBezTo>
                    <a:pt x="5434" y="0"/>
                    <a:pt x="4970" y="169"/>
                    <a:pt x="4604" y="522"/>
                  </a:cubicBezTo>
                  <a:lnTo>
                    <a:pt x="4595" y="532"/>
                  </a:lnTo>
                  <a:lnTo>
                    <a:pt x="4580" y="532"/>
                  </a:lnTo>
                  <a:cubicBezTo>
                    <a:pt x="4472" y="515"/>
                    <a:pt x="4365" y="507"/>
                    <a:pt x="4260" y="507"/>
                  </a:cubicBezTo>
                  <a:cubicBezTo>
                    <a:pt x="2923" y="507"/>
                    <a:pt x="1901" y="1818"/>
                    <a:pt x="2315" y="3153"/>
                  </a:cubicBezTo>
                  <a:lnTo>
                    <a:pt x="2324" y="3177"/>
                  </a:lnTo>
                  <a:lnTo>
                    <a:pt x="2300" y="3187"/>
                  </a:lnTo>
                  <a:cubicBezTo>
                    <a:pt x="308" y="4051"/>
                    <a:pt x="1" y="6753"/>
                    <a:pt x="1753" y="8040"/>
                  </a:cubicBezTo>
                  <a:lnTo>
                    <a:pt x="1772" y="8054"/>
                  </a:lnTo>
                  <a:lnTo>
                    <a:pt x="1763" y="8073"/>
                  </a:lnTo>
                  <a:cubicBezTo>
                    <a:pt x="1364" y="8827"/>
                    <a:pt x="1465" y="9700"/>
                    <a:pt x="2031" y="10353"/>
                  </a:cubicBezTo>
                  <a:cubicBezTo>
                    <a:pt x="2418" y="10815"/>
                    <a:pt x="2982" y="11067"/>
                    <a:pt x="3560" y="11067"/>
                  </a:cubicBezTo>
                  <a:cubicBezTo>
                    <a:pt x="3786" y="11067"/>
                    <a:pt x="4014" y="11028"/>
                    <a:pt x="4235" y="10948"/>
                  </a:cubicBezTo>
                  <a:lnTo>
                    <a:pt x="4259" y="10939"/>
                  </a:lnTo>
                  <a:lnTo>
                    <a:pt x="4268" y="10958"/>
                  </a:lnTo>
                  <a:cubicBezTo>
                    <a:pt x="4393" y="11179"/>
                    <a:pt x="4561" y="11371"/>
                    <a:pt x="4758" y="11529"/>
                  </a:cubicBezTo>
                  <a:cubicBezTo>
                    <a:pt x="4801" y="11563"/>
                    <a:pt x="4846" y="11577"/>
                    <a:pt x="4888" y="11577"/>
                  </a:cubicBezTo>
                  <a:cubicBezTo>
                    <a:pt x="5062" y="11577"/>
                    <a:pt x="5195" y="11332"/>
                    <a:pt x="5017" y="11193"/>
                  </a:cubicBezTo>
                  <a:cubicBezTo>
                    <a:pt x="4816" y="11035"/>
                    <a:pt x="4657" y="10828"/>
                    <a:pt x="4556" y="10588"/>
                  </a:cubicBezTo>
                  <a:cubicBezTo>
                    <a:pt x="4525" y="10505"/>
                    <a:pt x="4446" y="10455"/>
                    <a:pt x="4363" y="10455"/>
                  </a:cubicBezTo>
                  <a:cubicBezTo>
                    <a:pt x="4332" y="10455"/>
                    <a:pt x="4299" y="10462"/>
                    <a:pt x="4268" y="10478"/>
                  </a:cubicBezTo>
                  <a:cubicBezTo>
                    <a:pt x="4037" y="10589"/>
                    <a:pt x="3799" y="10640"/>
                    <a:pt x="3568" y="10640"/>
                  </a:cubicBezTo>
                  <a:cubicBezTo>
                    <a:pt x="2661" y="10640"/>
                    <a:pt x="1855" y="9857"/>
                    <a:pt x="1955" y="8851"/>
                  </a:cubicBezTo>
                  <a:cubicBezTo>
                    <a:pt x="2041" y="8030"/>
                    <a:pt x="2737" y="7406"/>
                    <a:pt x="3563" y="7406"/>
                  </a:cubicBezTo>
                  <a:cubicBezTo>
                    <a:pt x="3822" y="7387"/>
                    <a:pt x="3822" y="7007"/>
                    <a:pt x="3563" y="6988"/>
                  </a:cubicBezTo>
                  <a:cubicBezTo>
                    <a:pt x="2972" y="6988"/>
                    <a:pt x="2415" y="7243"/>
                    <a:pt x="2027" y="7684"/>
                  </a:cubicBezTo>
                  <a:lnTo>
                    <a:pt x="2012" y="7704"/>
                  </a:lnTo>
                  <a:lnTo>
                    <a:pt x="1993" y="7689"/>
                  </a:lnTo>
                  <a:cubicBezTo>
                    <a:pt x="510" y="6590"/>
                    <a:pt x="779" y="4300"/>
                    <a:pt x="2473" y="3571"/>
                  </a:cubicBezTo>
                  <a:lnTo>
                    <a:pt x="2492" y="3561"/>
                  </a:lnTo>
                  <a:lnTo>
                    <a:pt x="2507" y="3580"/>
                  </a:lnTo>
                  <a:cubicBezTo>
                    <a:pt x="2876" y="4199"/>
                    <a:pt x="3539" y="4579"/>
                    <a:pt x="4259" y="4583"/>
                  </a:cubicBezTo>
                  <a:cubicBezTo>
                    <a:pt x="4518" y="4564"/>
                    <a:pt x="4518" y="4180"/>
                    <a:pt x="4259" y="4161"/>
                  </a:cubicBezTo>
                  <a:cubicBezTo>
                    <a:pt x="3356" y="4151"/>
                    <a:pt x="2636" y="3403"/>
                    <a:pt x="2660" y="2500"/>
                  </a:cubicBezTo>
                  <a:cubicBezTo>
                    <a:pt x="2688" y="1624"/>
                    <a:pt x="3404" y="933"/>
                    <a:pt x="4271" y="933"/>
                  </a:cubicBezTo>
                  <a:cubicBezTo>
                    <a:pt x="4297" y="933"/>
                    <a:pt x="4324" y="934"/>
                    <a:pt x="4350" y="935"/>
                  </a:cubicBezTo>
                  <a:cubicBezTo>
                    <a:pt x="4883" y="959"/>
                    <a:pt x="5368" y="1252"/>
                    <a:pt x="5641" y="1713"/>
                  </a:cubicBezTo>
                  <a:cubicBezTo>
                    <a:pt x="5687" y="1783"/>
                    <a:pt x="5750" y="1812"/>
                    <a:pt x="5813" y="1812"/>
                  </a:cubicBezTo>
                  <a:cubicBezTo>
                    <a:pt x="5956" y="1812"/>
                    <a:pt x="6095" y="1660"/>
                    <a:pt x="6001" y="1497"/>
                  </a:cubicBezTo>
                  <a:cubicBezTo>
                    <a:pt x="5795" y="1151"/>
                    <a:pt x="5488" y="873"/>
                    <a:pt x="5123" y="700"/>
                  </a:cubicBezTo>
                  <a:lnTo>
                    <a:pt x="5075" y="681"/>
                  </a:lnTo>
                  <a:lnTo>
                    <a:pt x="5118" y="652"/>
                  </a:lnTo>
                  <a:cubicBezTo>
                    <a:pt x="5364" y="496"/>
                    <a:pt x="5630" y="424"/>
                    <a:pt x="5890" y="424"/>
                  </a:cubicBezTo>
                  <a:cubicBezTo>
                    <a:pt x="6641" y="424"/>
                    <a:pt x="7336" y="1021"/>
                    <a:pt x="7336" y="1866"/>
                  </a:cubicBezTo>
                  <a:lnTo>
                    <a:pt x="7336" y="4934"/>
                  </a:lnTo>
                  <a:lnTo>
                    <a:pt x="7307" y="4934"/>
                  </a:lnTo>
                  <a:cubicBezTo>
                    <a:pt x="6880" y="4915"/>
                    <a:pt x="6587" y="4756"/>
                    <a:pt x="6390" y="4439"/>
                  </a:cubicBezTo>
                  <a:cubicBezTo>
                    <a:pt x="6345" y="4366"/>
                    <a:pt x="6280" y="4336"/>
                    <a:pt x="6215" y="4336"/>
                  </a:cubicBezTo>
                  <a:cubicBezTo>
                    <a:pt x="6069" y="4336"/>
                    <a:pt x="5927" y="4493"/>
                    <a:pt x="6030" y="4660"/>
                  </a:cubicBezTo>
                  <a:cubicBezTo>
                    <a:pt x="6304" y="5102"/>
                    <a:pt x="6731" y="5337"/>
                    <a:pt x="7307" y="5351"/>
                  </a:cubicBezTo>
                  <a:lnTo>
                    <a:pt x="7331" y="5351"/>
                  </a:lnTo>
                  <a:lnTo>
                    <a:pt x="7331" y="8553"/>
                  </a:lnTo>
                  <a:lnTo>
                    <a:pt x="7288" y="8510"/>
                  </a:lnTo>
                  <a:cubicBezTo>
                    <a:pt x="7009" y="8241"/>
                    <a:pt x="6640" y="8097"/>
                    <a:pt x="6256" y="8097"/>
                  </a:cubicBezTo>
                  <a:lnTo>
                    <a:pt x="4950" y="8097"/>
                  </a:lnTo>
                  <a:cubicBezTo>
                    <a:pt x="4691" y="8116"/>
                    <a:pt x="4691" y="8496"/>
                    <a:pt x="4950" y="8515"/>
                  </a:cubicBezTo>
                  <a:lnTo>
                    <a:pt x="6256" y="8515"/>
                  </a:lnTo>
                  <a:cubicBezTo>
                    <a:pt x="6851" y="8515"/>
                    <a:pt x="7336" y="9000"/>
                    <a:pt x="7336" y="9595"/>
                  </a:cubicBezTo>
                  <a:lnTo>
                    <a:pt x="7336" y="10060"/>
                  </a:lnTo>
                  <a:cubicBezTo>
                    <a:pt x="7336" y="10870"/>
                    <a:pt x="6677" y="11504"/>
                    <a:pt x="5899" y="11504"/>
                  </a:cubicBezTo>
                  <a:cubicBezTo>
                    <a:pt x="5823" y="11504"/>
                    <a:pt x="5747" y="11498"/>
                    <a:pt x="5670" y="11486"/>
                  </a:cubicBezTo>
                  <a:cubicBezTo>
                    <a:pt x="5663" y="11484"/>
                    <a:pt x="5657" y="11482"/>
                    <a:pt x="5651" y="11482"/>
                  </a:cubicBezTo>
                  <a:cubicBezTo>
                    <a:pt x="5646" y="11482"/>
                    <a:pt x="5641" y="11484"/>
                    <a:pt x="5636" y="11486"/>
                  </a:cubicBezTo>
                  <a:cubicBezTo>
                    <a:pt x="5629" y="11485"/>
                    <a:pt x="5621" y="11485"/>
                    <a:pt x="5614" y="11485"/>
                  </a:cubicBezTo>
                  <a:cubicBezTo>
                    <a:pt x="5352" y="11485"/>
                    <a:pt x="5327" y="11885"/>
                    <a:pt x="5603" y="11904"/>
                  </a:cubicBezTo>
                  <a:cubicBezTo>
                    <a:pt x="5699" y="11919"/>
                    <a:pt x="5795" y="11926"/>
                    <a:pt x="5890" y="11926"/>
                  </a:cubicBezTo>
                  <a:cubicBezTo>
                    <a:pt x="6560" y="11926"/>
                    <a:pt x="7187" y="11565"/>
                    <a:pt x="7523" y="10968"/>
                  </a:cubicBezTo>
                  <a:lnTo>
                    <a:pt x="7547" y="10924"/>
                  </a:lnTo>
                  <a:lnTo>
                    <a:pt x="7571" y="10968"/>
                  </a:lnTo>
                  <a:cubicBezTo>
                    <a:pt x="7903" y="11565"/>
                    <a:pt x="8533" y="11926"/>
                    <a:pt x="9204" y="11926"/>
                  </a:cubicBezTo>
                  <a:cubicBezTo>
                    <a:pt x="9299" y="11926"/>
                    <a:pt x="9395" y="11919"/>
                    <a:pt x="9491" y="11904"/>
                  </a:cubicBezTo>
                  <a:cubicBezTo>
                    <a:pt x="9756" y="11863"/>
                    <a:pt x="9708" y="11483"/>
                    <a:pt x="9463" y="11483"/>
                  </a:cubicBezTo>
                  <a:cubicBezTo>
                    <a:pt x="9451" y="11483"/>
                    <a:pt x="9438" y="11484"/>
                    <a:pt x="9424" y="11486"/>
                  </a:cubicBezTo>
                  <a:cubicBezTo>
                    <a:pt x="9345" y="11499"/>
                    <a:pt x="9266" y="11505"/>
                    <a:pt x="9188" y="11505"/>
                  </a:cubicBezTo>
                  <a:cubicBezTo>
                    <a:pt x="8412" y="11505"/>
                    <a:pt x="7753" y="10873"/>
                    <a:pt x="7753" y="10065"/>
                  </a:cubicBezTo>
                  <a:lnTo>
                    <a:pt x="7753" y="8217"/>
                  </a:lnTo>
                  <a:cubicBezTo>
                    <a:pt x="7753" y="7622"/>
                    <a:pt x="8238" y="7137"/>
                    <a:pt x="8833" y="7137"/>
                  </a:cubicBezTo>
                  <a:lnTo>
                    <a:pt x="10725" y="7137"/>
                  </a:lnTo>
                  <a:cubicBezTo>
                    <a:pt x="10732" y="7138"/>
                    <a:pt x="10740" y="7138"/>
                    <a:pt x="10747" y="7138"/>
                  </a:cubicBezTo>
                  <a:cubicBezTo>
                    <a:pt x="11020" y="7138"/>
                    <a:pt x="11020" y="6719"/>
                    <a:pt x="10747" y="6719"/>
                  </a:cubicBezTo>
                  <a:cubicBezTo>
                    <a:pt x="10740" y="6719"/>
                    <a:pt x="10732" y="6719"/>
                    <a:pt x="10725" y="6719"/>
                  </a:cubicBezTo>
                  <a:lnTo>
                    <a:pt x="8833" y="6719"/>
                  </a:lnTo>
                  <a:cubicBezTo>
                    <a:pt x="8449" y="6719"/>
                    <a:pt x="8080" y="6863"/>
                    <a:pt x="7806" y="7132"/>
                  </a:cubicBezTo>
                  <a:lnTo>
                    <a:pt x="7758" y="7175"/>
                  </a:lnTo>
                  <a:lnTo>
                    <a:pt x="7758" y="6311"/>
                  </a:lnTo>
                  <a:lnTo>
                    <a:pt x="7782" y="6311"/>
                  </a:lnTo>
                  <a:cubicBezTo>
                    <a:pt x="8675" y="6273"/>
                    <a:pt x="9376" y="5539"/>
                    <a:pt x="9371" y="4646"/>
                  </a:cubicBezTo>
                  <a:cubicBezTo>
                    <a:pt x="9383" y="4495"/>
                    <a:pt x="9273" y="4419"/>
                    <a:pt x="9162" y="4419"/>
                  </a:cubicBezTo>
                  <a:cubicBezTo>
                    <a:pt x="9052" y="4419"/>
                    <a:pt x="8941" y="4495"/>
                    <a:pt x="8953" y="4646"/>
                  </a:cubicBezTo>
                  <a:cubicBezTo>
                    <a:pt x="8953" y="5303"/>
                    <a:pt x="8445" y="5846"/>
                    <a:pt x="7787" y="5889"/>
                  </a:cubicBezTo>
                  <a:lnTo>
                    <a:pt x="7758" y="5889"/>
                  </a:lnTo>
                  <a:lnTo>
                    <a:pt x="7758" y="1866"/>
                  </a:lnTo>
                  <a:cubicBezTo>
                    <a:pt x="7758" y="1022"/>
                    <a:pt x="8451" y="426"/>
                    <a:pt x="9200" y="426"/>
                  </a:cubicBezTo>
                  <a:cubicBezTo>
                    <a:pt x="9461" y="426"/>
                    <a:pt x="9728" y="498"/>
                    <a:pt x="9976" y="657"/>
                  </a:cubicBezTo>
                  <a:lnTo>
                    <a:pt x="10019" y="681"/>
                  </a:lnTo>
                  <a:lnTo>
                    <a:pt x="9971" y="705"/>
                  </a:lnTo>
                  <a:cubicBezTo>
                    <a:pt x="9606" y="873"/>
                    <a:pt x="9299" y="1151"/>
                    <a:pt x="9093" y="1497"/>
                  </a:cubicBezTo>
                  <a:cubicBezTo>
                    <a:pt x="8999" y="1660"/>
                    <a:pt x="9138" y="1812"/>
                    <a:pt x="9281" y="1812"/>
                  </a:cubicBezTo>
                  <a:cubicBezTo>
                    <a:pt x="9344" y="1812"/>
                    <a:pt x="9407" y="1783"/>
                    <a:pt x="9453" y="1713"/>
                  </a:cubicBezTo>
                  <a:cubicBezTo>
                    <a:pt x="9767" y="1193"/>
                    <a:pt x="10301" y="935"/>
                    <a:pt x="10834" y="935"/>
                  </a:cubicBezTo>
                  <a:cubicBezTo>
                    <a:pt x="11385" y="935"/>
                    <a:pt x="11934" y="1210"/>
                    <a:pt x="12242" y="1756"/>
                  </a:cubicBezTo>
                  <a:cubicBezTo>
                    <a:pt x="12851" y="2831"/>
                    <a:pt x="12074" y="4166"/>
                    <a:pt x="10835" y="4166"/>
                  </a:cubicBezTo>
                  <a:cubicBezTo>
                    <a:pt x="10828" y="4165"/>
                    <a:pt x="10820" y="4165"/>
                    <a:pt x="10813" y="4165"/>
                  </a:cubicBezTo>
                  <a:cubicBezTo>
                    <a:pt x="10540" y="4165"/>
                    <a:pt x="10540" y="4584"/>
                    <a:pt x="10813" y="4584"/>
                  </a:cubicBezTo>
                  <a:cubicBezTo>
                    <a:pt x="10820" y="4584"/>
                    <a:pt x="10828" y="4584"/>
                    <a:pt x="10835" y="4583"/>
                  </a:cubicBezTo>
                  <a:cubicBezTo>
                    <a:pt x="11555" y="4583"/>
                    <a:pt x="12222" y="4204"/>
                    <a:pt x="12587" y="3585"/>
                  </a:cubicBezTo>
                  <a:lnTo>
                    <a:pt x="12602" y="3566"/>
                  </a:lnTo>
                  <a:lnTo>
                    <a:pt x="12621" y="3575"/>
                  </a:lnTo>
                  <a:cubicBezTo>
                    <a:pt x="14315" y="4305"/>
                    <a:pt x="14584" y="6595"/>
                    <a:pt x="13101" y="7694"/>
                  </a:cubicBezTo>
                  <a:lnTo>
                    <a:pt x="13082" y="7708"/>
                  </a:lnTo>
                  <a:lnTo>
                    <a:pt x="13067" y="7689"/>
                  </a:lnTo>
                  <a:cubicBezTo>
                    <a:pt x="12678" y="7247"/>
                    <a:pt x="12122" y="6993"/>
                    <a:pt x="11531" y="6993"/>
                  </a:cubicBezTo>
                  <a:cubicBezTo>
                    <a:pt x="11524" y="6992"/>
                    <a:pt x="11516" y="6992"/>
                    <a:pt x="11509" y="6992"/>
                  </a:cubicBezTo>
                  <a:cubicBezTo>
                    <a:pt x="11236" y="6992"/>
                    <a:pt x="11236" y="7412"/>
                    <a:pt x="11509" y="7412"/>
                  </a:cubicBezTo>
                  <a:cubicBezTo>
                    <a:pt x="11516" y="7412"/>
                    <a:pt x="11524" y="7411"/>
                    <a:pt x="11531" y="7411"/>
                  </a:cubicBezTo>
                  <a:cubicBezTo>
                    <a:pt x="12299" y="7411"/>
                    <a:pt x="12962" y="7953"/>
                    <a:pt x="13115" y="8707"/>
                  </a:cubicBezTo>
                  <a:cubicBezTo>
                    <a:pt x="13245" y="9307"/>
                    <a:pt x="13014" y="9931"/>
                    <a:pt x="12520" y="10300"/>
                  </a:cubicBezTo>
                  <a:cubicBezTo>
                    <a:pt x="12231" y="10529"/>
                    <a:pt x="11882" y="10645"/>
                    <a:pt x="11529" y="10645"/>
                  </a:cubicBezTo>
                  <a:cubicBezTo>
                    <a:pt x="11290" y="10645"/>
                    <a:pt x="11049" y="10592"/>
                    <a:pt x="10826" y="10483"/>
                  </a:cubicBezTo>
                  <a:cubicBezTo>
                    <a:pt x="10795" y="10468"/>
                    <a:pt x="10763" y="10461"/>
                    <a:pt x="10732" y="10461"/>
                  </a:cubicBezTo>
                  <a:cubicBezTo>
                    <a:pt x="10648" y="10461"/>
                    <a:pt x="10569" y="10510"/>
                    <a:pt x="10538" y="10593"/>
                  </a:cubicBezTo>
                  <a:cubicBezTo>
                    <a:pt x="10442" y="10833"/>
                    <a:pt x="10283" y="11044"/>
                    <a:pt x="10077" y="11198"/>
                  </a:cubicBezTo>
                  <a:cubicBezTo>
                    <a:pt x="9899" y="11337"/>
                    <a:pt x="10032" y="11582"/>
                    <a:pt x="10206" y="11582"/>
                  </a:cubicBezTo>
                  <a:cubicBezTo>
                    <a:pt x="10248" y="11582"/>
                    <a:pt x="10293" y="11568"/>
                    <a:pt x="10336" y="11534"/>
                  </a:cubicBezTo>
                  <a:cubicBezTo>
                    <a:pt x="10538" y="11380"/>
                    <a:pt x="10701" y="11184"/>
                    <a:pt x="10826" y="10963"/>
                  </a:cubicBezTo>
                  <a:lnTo>
                    <a:pt x="10835" y="10944"/>
                  </a:lnTo>
                  <a:lnTo>
                    <a:pt x="10859" y="10953"/>
                  </a:lnTo>
                  <a:cubicBezTo>
                    <a:pt x="11077" y="11030"/>
                    <a:pt x="11304" y="11068"/>
                    <a:pt x="11529" y="11068"/>
                  </a:cubicBezTo>
                  <a:cubicBezTo>
                    <a:pt x="11963" y="11068"/>
                    <a:pt x="12393" y="10927"/>
                    <a:pt x="12750" y="10656"/>
                  </a:cubicBezTo>
                  <a:cubicBezTo>
                    <a:pt x="13302" y="10252"/>
                    <a:pt x="13610" y="9600"/>
                    <a:pt x="13566" y="8918"/>
                  </a:cubicBezTo>
                  <a:cubicBezTo>
                    <a:pt x="13552" y="8625"/>
                    <a:pt x="13470" y="8337"/>
                    <a:pt x="13331" y="8078"/>
                  </a:cubicBezTo>
                  <a:lnTo>
                    <a:pt x="13322" y="8059"/>
                  </a:lnTo>
                  <a:lnTo>
                    <a:pt x="13341" y="8044"/>
                  </a:lnTo>
                  <a:cubicBezTo>
                    <a:pt x="15093" y="6758"/>
                    <a:pt x="14786" y="4055"/>
                    <a:pt x="12794" y="3191"/>
                  </a:cubicBezTo>
                  <a:lnTo>
                    <a:pt x="12798" y="3187"/>
                  </a:lnTo>
                  <a:lnTo>
                    <a:pt x="12779" y="3177"/>
                  </a:lnTo>
                  <a:lnTo>
                    <a:pt x="12784" y="3153"/>
                  </a:lnTo>
                  <a:cubicBezTo>
                    <a:pt x="13198" y="1818"/>
                    <a:pt x="12180" y="507"/>
                    <a:pt x="10839" y="507"/>
                  </a:cubicBezTo>
                  <a:cubicBezTo>
                    <a:pt x="10734" y="507"/>
                    <a:pt x="10627" y="515"/>
                    <a:pt x="10518" y="532"/>
                  </a:cubicBezTo>
                  <a:lnTo>
                    <a:pt x="10509" y="532"/>
                  </a:lnTo>
                  <a:lnTo>
                    <a:pt x="10499" y="522"/>
                  </a:lnTo>
                  <a:cubicBezTo>
                    <a:pt x="10132" y="169"/>
                    <a:pt x="9667" y="0"/>
                    <a:pt x="9206" y="0"/>
                  </a:cubicBezTo>
                  <a:cubicBezTo>
                    <a:pt x="8559" y="0"/>
                    <a:pt x="7921" y="334"/>
                    <a:pt x="7576" y="959"/>
                  </a:cubicBezTo>
                  <a:lnTo>
                    <a:pt x="7552" y="1002"/>
                  </a:lnTo>
                  <a:lnTo>
                    <a:pt x="7528" y="959"/>
                  </a:lnTo>
                  <a:cubicBezTo>
                    <a:pt x="7180" y="334"/>
                    <a:pt x="6541" y="0"/>
                    <a:pt x="5894" y="0"/>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71" name="Grupo 70">
            <a:extLst>
              <a:ext uri="{FF2B5EF4-FFF2-40B4-BE49-F238E27FC236}">
                <a16:creationId xmlns:a16="http://schemas.microsoft.com/office/drawing/2014/main" id="{212869D7-2826-42E6-8702-85584E20B34C}"/>
              </a:ext>
            </a:extLst>
          </p:cNvPr>
          <p:cNvGrpSpPr/>
          <p:nvPr/>
        </p:nvGrpSpPr>
        <p:grpSpPr>
          <a:xfrm>
            <a:off x="2254431" y="2203750"/>
            <a:ext cx="628237" cy="620413"/>
            <a:chOff x="2306049" y="2203750"/>
            <a:chExt cx="628237" cy="620413"/>
          </a:xfrm>
        </p:grpSpPr>
        <p:sp>
          <p:nvSpPr>
            <p:cNvPr id="52" name="Google Shape;4650;p14">
              <a:extLst>
                <a:ext uri="{FF2B5EF4-FFF2-40B4-BE49-F238E27FC236}">
                  <a16:creationId xmlns:a16="http://schemas.microsoft.com/office/drawing/2014/main" id="{DB1CF8A3-B584-4A38-8D22-346AA52CDBDC}"/>
                </a:ext>
              </a:extLst>
            </p:cNvPr>
            <p:cNvSpPr/>
            <p:nvPr/>
          </p:nvSpPr>
          <p:spPr>
            <a:xfrm>
              <a:off x="2322378" y="2329532"/>
              <a:ext cx="485572" cy="485573"/>
            </a:xfrm>
            <a:custGeom>
              <a:avLst/>
              <a:gdLst/>
              <a:ahLst/>
              <a:cxnLst/>
              <a:rect l="l" t="t" r="r" b="b"/>
              <a:pathLst>
                <a:path w="11419" h="11419" extrusionOk="0">
                  <a:moveTo>
                    <a:pt x="5709" y="1"/>
                  </a:moveTo>
                  <a:cubicBezTo>
                    <a:pt x="2557" y="1"/>
                    <a:pt x="0" y="2557"/>
                    <a:pt x="0" y="5710"/>
                  </a:cubicBezTo>
                  <a:cubicBezTo>
                    <a:pt x="0" y="8862"/>
                    <a:pt x="2557" y="11419"/>
                    <a:pt x="5709" y="11419"/>
                  </a:cubicBezTo>
                  <a:cubicBezTo>
                    <a:pt x="8862" y="11419"/>
                    <a:pt x="11418" y="8862"/>
                    <a:pt x="11418" y="5710"/>
                  </a:cubicBezTo>
                  <a:cubicBezTo>
                    <a:pt x="11418" y="2557"/>
                    <a:pt x="8862" y="1"/>
                    <a:pt x="570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4651;p14">
              <a:extLst>
                <a:ext uri="{FF2B5EF4-FFF2-40B4-BE49-F238E27FC236}">
                  <a16:creationId xmlns:a16="http://schemas.microsoft.com/office/drawing/2014/main" id="{61381845-DCBA-4D78-8B00-FC6433625FFA}"/>
                </a:ext>
              </a:extLst>
            </p:cNvPr>
            <p:cNvSpPr/>
            <p:nvPr/>
          </p:nvSpPr>
          <p:spPr>
            <a:xfrm>
              <a:off x="2768998" y="2212977"/>
              <a:ext cx="155507" cy="155380"/>
            </a:xfrm>
            <a:custGeom>
              <a:avLst/>
              <a:gdLst/>
              <a:ahLst/>
              <a:cxnLst/>
              <a:rect l="l" t="t" r="r" b="b"/>
              <a:pathLst>
                <a:path w="3657" h="3654" extrusionOk="0">
                  <a:moveTo>
                    <a:pt x="2286" y="0"/>
                  </a:moveTo>
                  <a:lnTo>
                    <a:pt x="0" y="2282"/>
                  </a:lnTo>
                  <a:lnTo>
                    <a:pt x="0" y="3653"/>
                  </a:lnTo>
                  <a:lnTo>
                    <a:pt x="1371" y="3653"/>
                  </a:lnTo>
                  <a:lnTo>
                    <a:pt x="3657" y="1371"/>
                  </a:lnTo>
                  <a:lnTo>
                    <a:pt x="2286" y="1371"/>
                  </a:lnTo>
                  <a:lnTo>
                    <a:pt x="228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4652;p14">
              <a:extLst>
                <a:ext uri="{FF2B5EF4-FFF2-40B4-BE49-F238E27FC236}">
                  <a16:creationId xmlns:a16="http://schemas.microsoft.com/office/drawing/2014/main" id="{4EAC29E5-8707-423D-8D22-184AE161CF6E}"/>
                </a:ext>
              </a:extLst>
            </p:cNvPr>
            <p:cNvSpPr/>
            <p:nvPr/>
          </p:nvSpPr>
          <p:spPr>
            <a:xfrm>
              <a:off x="2768998" y="2212977"/>
              <a:ext cx="97250" cy="155380"/>
            </a:xfrm>
            <a:custGeom>
              <a:avLst/>
              <a:gdLst/>
              <a:ahLst/>
              <a:cxnLst/>
              <a:rect l="l" t="t" r="r" b="b"/>
              <a:pathLst>
                <a:path w="2287" h="3654" extrusionOk="0">
                  <a:moveTo>
                    <a:pt x="2286" y="0"/>
                  </a:moveTo>
                  <a:lnTo>
                    <a:pt x="0" y="2282"/>
                  </a:lnTo>
                  <a:lnTo>
                    <a:pt x="0" y="3653"/>
                  </a:lnTo>
                  <a:lnTo>
                    <a:pt x="2286" y="1371"/>
                  </a:lnTo>
                  <a:lnTo>
                    <a:pt x="228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4653;p14">
              <a:extLst>
                <a:ext uri="{FF2B5EF4-FFF2-40B4-BE49-F238E27FC236}">
                  <a16:creationId xmlns:a16="http://schemas.microsoft.com/office/drawing/2014/main" id="{5B6931D7-06E5-4067-8C6E-D68132D4D2D7}"/>
                </a:ext>
              </a:extLst>
            </p:cNvPr>
            <p:cNvSpPr/>
            <p:nvPr/>
          </p:nvSpPr>
          <p:spPr>
            <a:xfrm>
              <a:off x="2380635" y="2387833"/>
              <a:ext cx="369015" cy="369016"/>
            </a:xfrm>
            <a:custGeom>
              <a:avLst/>
              <a:gdLst/>
              <a:ahLst/>
              <a:cxnLst/>
              <a:rect l="l" t="t" r="r" b="b"/>
              <a:pathLst>
                <a:path w="8678" h="8678" extrusionOk="0">
                  <a:moveTo>
                    <a:pt x="4346" y="0"/>
                  </a:moveTo>
                  <a:cubicBezTo>
                    <a:pt x="4343" y="0"/>
                    <a:pt x="4341" y="0"/>
                    <a:pt x="4339" y="0"/>
                  </a:cubicBezTo>
                  <a:cubicBezTo>
                    <a:pt x="1944" y="0"/>
                    <a:pt x="1" y="1940"/>
                    <a:pt x="1" y="4339"/>
                  </a:cubicBezTo>
                  <a:cubicBezTo>
                    <a:pt x="1" y="6734"/>
                    <a:pt x="1944" y="8677"/>
                    <a:pt x="4339" y="8677"/>
                  </a:cubicBezTo>
                  <a:cubicBezTo>
                    <a:pt x="6735" y="8677"/>
                    <a:pt x="8678" y="6734"/>
                    <a:pt x="8678" y="4339"/>
                  </a:cubicBezTo>
                  <a:cubicBezTo>
                    <a:pt x="8678" y="1942"/>
                    <a:pt x="6738" y="0"/>
                    <a:pt x="4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4654;p14">
              <a:extLst>
                <a:ext uri="{FF2B5EF4-FFF2-40B4-BE49-F238E27FC236}">
                  <a16:creationId xmlns:a16="http://schemas.microsoft.com/office/drawing/2014/main" id="{51EA3501-C904-4BA8-8CED-C3E2424DDD07}"/>
                </a:ext>
              </a:extLst>
            </p:cNvPr>
            <p:cNvSpPr/>
            <p:nvPr/>
          </p:nvSpPr>
          <p:spPr>
            <a:xfrm>
              <a:off x="2565142" y="2562560"/>
              <a:ext cx="184508" cy="19391"/>
            </a:xfrm>
            <a:custGeom>
              <a:avLst/>
              <a:gdLst/>
              <a:ahLst/>
              <a:cxnLst/>
              <a:rect l="l" t="t" r="r" b="b"/>
              <a:pathLst>
                <a:path w="4339" h="456" extrusionOk="0">
                  <a:moveTo>
                    <a:pt x="0" y="0"/>
                  </a:moveTo>
                  <a:lnTo>
                    <a:pt x="0" y="456"/>
                  </a:lnTo>
                  <a:lnTo>
                    <a:pt x="4328" y="456"/>
                  </a:lnTo>
                  <a:cubicBezTo>
                    <a:pt x="4332" y="380"/>
                    <a:pt x="4339" y="305"/>
                    <a:pt x="4339" y="230"/>
                  </a:cubicBezTo>
                  <a:cubicBezTo>
                    <a:pt x="4339" y="151"/>
                    <a:pt x="4332" y="75"/>
                    <a:pt x="4328" y="0"/>
                  </a:cubicBezTo>
                  <a:close/>
                </a:path>
              </a:pathLst>
            </a:custGeom>
            <a:solidFill>
              <a:srgbClr val="455F7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4655;p14">
              <a:extLst>
                <a:ext uri="{FF2B5EF4-FFF2-40B4-BE49-F238E27FC236}">
                  <a16:creationId xmlns:a16="http://schemas.microsoft.com/office/drawing/2014/main" id="{73B824E1-2C9B-4515-9391-6E922B6C2595}"/>
                </a:ext>
              </a:extLst>
            </p:cNvPr>
            <p:cNvSpPr/>
            <p:nvPr/>
          </p:nvSpPr>
          <p:spPr>
            <a:xfrm>
              <a:off x="2439104" y="2446260"/>
              <a:ext cx="251993" cy="251993"/>
            </a:xfrm>
            <a:custGeom>
              <a:avLst/>
              <a:gdLst/>
              <a:ahLst/>
              <a:cxnLst/>
              <a:rect l="l" t="t" r="r" b="b"/>
              <a:pathLst>
                <a:path w="5926" h="5926" extrusionOk="0">
                  <a:moveTo>
                    <a:pt x="2964" y="1"/>
                  </a:moveTo>
                  <a:cubicBezTo>
                    <a:pt x="1326" y="1"/>
                    <a:pt x="0" y="1327"/>
                    <a:pt x="0" y="2965"/>
                  </a:cubicBezTo>
                  <a:cubicBezTo>
                    <a:pt x="0" y="4599"/>
                    <a:pt x="1326" y="5925"/>
                    <a:pt x="2964" y="5925"/>
                  </a:cubicBezTo>
                  <a:cubicBezTo>
                    <a:pt x="4599" y="5925"/>
                    <a:pt x="5925" y="4599"/>
                    <a:pt x="5925" y="2965"/>
                  </a:cubicBezTo>
                  <a:cubicBezTo>
                    <a:pt x="5925" y="1327"/>
                    <a:pt x="4599" y="1"/>
                    <a:pt x="29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4656;p14">
              <a:extLst>
                <a:ext uri="{FF2B5EF4-FFF2-40B4-BE49-F238E27FC236}">
                  <a16:creationId xmlns:a16="http://schemas.microsoft.com/office/drawing/2014/main" id="{C97D63A6-D857-4C81-8CD4-0A00333243C6}"/>
                </a:ext>
              </a:extLst>
            </p:cNvPr>
            <p:cNvSpPr/>
            <p:nvPr/>
          </p:nvSpPr>
          <p:spPr>
            <a:xfrm>
              <a:off x="2565142" y="2562560"/>
              <a:ext cx="126081" cy="19391"/>
            </a:xfrm>
            <a:custGeom>
              <a:avLst/>
              <a:gdLst/>
              <a:ahLst/>
              <a:cxnLst/>
              <a:rect l="l" t="t" r="r" b="b"/>
              <a:pathLst>
                <a:path w="2965" h="456" extrusionOk="0">
                  <a:moveTo>
                    <a:pt x="0" y="0"/>
                  </a:moveTo>
                  <a:lnTo>
                    <a:pt x="0" y="456"/>
                  </a:lnTo>
                  <a:lnTo>
                    <a:pt x="2958" y="456"/>
                  </a:lnTo>
                  <a:cubicBezTo>
                    <a:pt x="2961" y="380"/>
                    <a:pt x="2964" y="305"/>
                    <a:pt x="2964" y="230"/>
                  </a:cubicBezTo>
                  <a:cubicBezTo>
                    <a:pt x="2964" y="151"/>
                    <a:pt x="2961" y="75"/>
                    <a:pt x="2958" y="0"/>
                  </a:cubicBezTo>
                  <a:close/>
                </a:path>
              </a:pathLst>
            </a:custGeom>
            <a:solidFill>
              <a:srgbClr val="455F7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4657;p14">
              <a:extLst>
                <a:ext uri="{FF2B5EF4-FFF2-40B4-BE49-F238E27FC236}">
                  <a16:creationId xmlns:a16="http://schemas.microsoft.com/office/drawing/2014/main" id="{4C04D909-22DD-44BE-B8E5-6AED79E03AE7}"/>
                </a:ext>
              </a:extLst>
            </p:cNvPr>
            <p:cNvSpPr/>
            <p:nvPr/>
          </p:nvSpPr>
          <p:spPr>
            <a:xfrm>
              <a:off x="2496511" y="2503665"/>
              <a:ext cx="137137" cy="137180"/>
            </a:xfrm>
            <a:custGeom>
              <a:avLst/>
              <a:gdLst/>
              <a:ahLst/>
              <a:cxnLst/>
              <a:rect l="l" t="t" r="r" b="b"/>
              <a:pathLst>
                <a:path w="3225" h="3226" extrusionOk="0">
                  <a:moveTo>
                    <a:pt x="1614" y="1"/>
                  </a:moveTo>
                  <a:cubicBezTo>
                    <a:pt x="723" y="1"/>
                    <a:pt x="0" y="724"/>
                    <a:pt x="0" y="1615"/>
                  </a:cubicBezTo>
                  <a:cubicBezTo>
                    <a:pt x="0" y="2506"/>
                    <a:pt x="723" y="3225"/>
                    <a:pt x="1614" y="3225"/>
                  </a:cubicBezTo>
                  <a:cubicBezTo>
                    <a:pt x="2505" y="3225"/>
                    <a:pt x="3225" y="2506"/>
                    <a:pt x="3225" y="1615"/>
                  </a:cubicBezTo>
                  <a:cubicBezTo>
                    <a:pt x="3225" y="724"/>
                    <a:pt x="2505" y="1"/>
                    <a:pt x="16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4658;p14">
              <a:extLst>
                <a:ext uri="{FF2B5EF4-FFF2-40B4-BE49-F238E27FC236}">
                  <a16:creationId xmlns:a16="http://schemas.microsoft.com/office/drawing/2014/main" id="{B2623B4E-22AB-4EC7-B5DF-4548ED3B2E6F}"/>
                </a:ext>
              </a:extLst>
            </p:cNvPr>
            <p:cNvSpPr/>
            <p:nvPr/>
          </p:nvSpPr>
          <p:spPr>
            <a:xfrm>
              <a:off x="2565142" y="2562560"/>
              <a:ext cx="68803" cy="19391"/>
            </a:xfrm>
            <a:custGeom>
              <a:avLst/>
              <a:gdLst/>
              <a:ahLst/>
              <a:cxnLst/>
              <a:rect l="l" t="t" r="r" b="b"/>
              <a:pathLst>
                <a:path w="1618" h="456" extrusionOk="0">
                  <a:moveTo>
                    <a:pt x="0" y="0"/>
                  </a:moveTo>
                  <a:lnTo>
                    <a:pt x="0" y="456"/>
                  </a:lnTo>
                  <a:lnTo>
                    <a:pt x="1597" y="456"/>
                  </a:lnTo>
                  <a:cubicBezTo>
                    <a:pt x="1618" y="305"/>
                    <a:pt x="1618" y="151"/>
                    <a:pt x="1597" y="0"/>
                  </a:cubicBezTo>
                  <a:close/>
                </a:path>
              </a:pathLst>
            </a:custGeom>
            <a:solidFill>
              <a:srgbClr val="455F7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4659;p14">
              <a:extLst>
                <a:ext uri="{FF2B5EF4-FFF2-40B4-BE49-F238E27FC236}">
                  <a16:creationId xmlns:a16="http://schemas.microsoft.com/office/drawing/2014/main" id="{26A87751-923E-4774-93D8-98592949465C}"/>
                </a:ext>
              </a:extLst>
            </p:cNvPr>
            <p:cNvSpPr/>
            <p:nvPr/>
          </p:nvSpPr>
          <p:spPr>
            <a:xfrm>
              <a:off x="2535971" y="2543169"/>
              <a:ext cx="58342" cy="58343"/>
            </a:xfrm>
            <a:custGeom>
              <a:avLst/>
              <a:gdLst/>
              <a:ahLst/>
              <a:cxnLst/>
              <a:rect l="l" t="t" r="r" b="b"/>
              <a:pathLst>
                <a:path w="1372" h="1372" extrusionOk="0">
                  <a:moveTo>
                    <a:pt x="686" y="0"/>
                  </a:moveTo>
                  <a:cubicBezTo>
                    <a:pt x="306" y="0"/>
                    <a:pt x="1" y="305"/>
                    <a:pt x="1" y="686"/>
                  </a:cubicBezTo>
                  <a:cubicBezTo>
                    <a:pt x="1" y="1063"/>
                    <a:pt x="306" y="1371"/>
                    <a:pt x="686" y="1371"/>
                  </a:cubicBezTo>
                  <a:cubicBezTo>
                    <a:pt x="1063" y="1371"/>
                    <a:pt x="1372" y="1063"/>
                    <a:pt x="1372" y="686"/>
                  </a:cubicBezTo>
                  <a:cubicBezTo>
                    <a:pt x="1372" y="305"/>
                    <a:pt x="1063" y="0"/>
                    <a:pt x="686" y="0"/>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4660;p14">
              <a:extLst>
                <a:ext uri="{FF2B5EF4-FFF2-40B4-BE49-F238E27FC236}">
                  <a16:creationId xmlns:a16="http://schemas.microsoft.com/office/drawing/2014/main" id="{331CA81B-675C-478D-94EC-393B63B0C4C3}"/>
                </a:ext>
              </a:extLst>
            </p:cNvPr>
            <p:cNvSpPr/>
            <p:nvPr/>
          </p:nvSpPr>
          <p:spPr>
            <a:xfrm>
              <a:off x="2565142" y="2562560"/>
              <a:ext cx="29765" cy="19391"/>
            </a:xfrm>
            <a:custGeom>
              <a:avLst/>
              <a:gdLst/>
              <a:ahLst/>
              <a:cxnLst/>
              <a:rect l="l" t="t" r="r" b="b"/>
              <a:pathLst>
                <a:path w="700" h="456" extrusionOk="0">
                  <a:moveTo>
                    <a:pt x="0" y="0"/>
                  </a:moveTo>
                  <a:lnTo>
                    <a:pt x="0" y="456"/>
                  </a:lnTo>
                  <a:lnTo>
                    <a:pt x="645" y="456"/>
                  </a:lnTo>
                  <a:cubicBezTo>
                    <a:pt x="699" y="309"/>
                    <a:pt x="699" y="147"/>
                    <a:pt x="645" y="0"/>
                  </a:cubicBezTo>
                  <a:close/>
                </a:path>
              </a:pathLst>
            </a:custGeom>
            <a:solidFill>
              <a:srgbClr val="455F7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4661;p14">
              <a:extLst>
                <a:ext uri="{FF2B5EF4-FFF2-40B4-BE49-F238E27FC236}">
                  <a16:creationId xmlns:a16="http://schemas.microsoft.com/office/drawing/2014/main" id="{FC8465B6-B2D9-4496-A1BB-C2F3C438C8CF}"/>
                </a:ext>
              </a:extLst>
            </p:cNvPr>
            <p:cNvSpPr/>
            <p:nvPr/>
          </p:nvSpPr>
          <p:spPr>
            <a:xfrm>
              <a:off x="2306049" y="2203750"/>
              <a:ext cx="628237" cy="620413"/>
            </a:xfrm>
            <a:custGeom>
              <a:avLst/>
              <a:gdLst/>
              <a:ahLst/>
              <a:cxnLst/>
              <a:rect l="l" t="t" r="r" b="b"/>
              <a:pathLst>
                <a:path w="14774" h="14590" extrusionOk="0">
                  <a:moveTo>
                    <a:pt x="12957" y="735"/>
                  </a:moveTo>
                  <a:lnTo>
                    <a:pt x="12957" y="1588"/>
                  </a:lnTo>
                  <a:cubicBezTo>
                    <a:pt x="12957" y="1704"/>
                    <a:pt x="13053" y="1800"/>
                    <a:pt x="13173" y="1800"/>
                  </a:cubicBezTo>
                  <a:lnTo>
                    <a:pt x="14026" y="1800"/>
                  </a:lnTo>
                  <a:lnTo>
                    <a:pt x="12169" y="3658"/>
                  </a:lnTo>
                  <a:lnTo>
                    <a:pt x="11405" y="3658"/>
                  </a:lnTo>
                  <a:lnTo>
                    <a:pt x="12638" y="2424"/>
                  </a:lnTo>
                  <a:cubicBezTo>
                    <a:pt x="12772" y="2267"/>
                    <a:pt x="12636" y="2068"/>
                    <a:pt x="12475" y="2068"/>
                  </a:cubicBezTo>
                  <a:cubicBezTo>
                    <a:pt x="12429" y="2068"/>
                    <a:pt x="12381" y="2084"/>
                    <a:pt x="12337" y="2123"/>
                  </a:cubicBezTo>
                  <a:lnTo>
                    <a:pt x="11103" y="3356"/>
                  </a:lnTo>
                  <a:lnTo>
                    <a:pt x="11103" y="2589"/>
                  </a:lnTo>
                  <a:lnTo>
                    <a:pt x="12957" y="735"/>
                  </a:lnTo>
                  <a:close/>
                  <a:moveTo>
                    <a:pt x="7214" y="7849"/>
                  </a:moveTo>
                  <a:cubicBezTo>
                    <a:pt x="7344" y="8028"/>
                    <a:pt x="7427" y="8230"/>
                    <a:pt x="7462" y="8438"/>
                  </a:cubicBezTo>
                  <a:lnTo>
                    <a:pt x="6624" y="8438"/>
                  </a:lnTo>
                  <a:lnTo>
                    <a:pt x="7214" y="7849"/>
                  </a:lnTo>
                  <a:close/>
                  <a:moveTo>
                    <a:pt x="8184" y="6879"/>
                  </a:moveTo>
                  <a:lnTo>
                    <a:pt x="8184" y="6879"/>
                  </a:lnTo>
                  <a:cubicBezTo>
                    <a:pt x="8572" y="7333"/>
                    <a:pt x="8787" y="7881"/>
                    <a:pt x="8833" y="8438"/>
                  </a:cubicBezTo>
                  <a:lnTo>
                    <a:pt x="7891" y="8438"/>
                  </a:lnTo>
                  <a:cubicBezTo>
                    <a:pt x="7850" y="8113"/>
                    <a:pt x="7721" y="7806"/>
                    <a:pt x="7515" y="7547"/>
                  </a:cubicBezTo>
                  <a:lnTo>
                    <a:pt x="8184" y="6879"/>
                  </a:lnTo>
                  <a:close/>
                  <a:moveTo>
                    <a:pt x="9157" y="5906"/>
                  </a:moveTo>
                  <a:lnTo>
                    <a:pt x="9157" y="5906"/>
                  </a:lnTo>
                  <a:cubicBezTo>
                    <a:pt x="9809" y="6632"/>
                    <a:pt x="10158" y="7529"/>
                    <a:pt x="10207" y="8438"/>
                  </a:cubicBezTo>
                  <a:lnTo>
                    <a:pt x="9265" y="8438"/>
                  </a:lnTo>
                  <a:cubicBezTo>
                    <a:pt x="9217" y="7770"/>
                    <a:pt x="8959" y="7114"/>
                    <a:pt x="8489" y="6574"/>
                  </a:cubicBezTo>
                  <a:lnTo>
                    <a:pt x="9157" y="5906"/>
                  </a:lnTo>
                  <a:close/>
                  <a:moveTo>
                    <a:pt x="10123" y="4939"/>
                  </a:moveTo>
                  <a:cubicBezTo>
                    <a:pt x="11013" y="5897"/>
                    <a:pt x="11530" y="7137"/>
                    <a:pt x="11585" y="8438"/>
                  </a:cubicBezTo>
                  <a:lnTo>
                    <a:pt x="10635" y="8438"/>
                  </a:lnTo>
                  <a:cubicBezTo>
                    <a:pt x="10584" y="7420"/>
                    <a:pt x="10193" y="6415"/>
                    <a:pt x="9458" y="5604"/>
                  </a:cubicBezTo>
                  <a:lnTo>
                    <a:pt x="10123" y="4939"/>
                  </a:lnTo>
                  <a:close/>
                  <a:moveTo>
                    <a:pt x="6083" y="3172"/>
                  </a:moveTo>
                  <a:cubicBezTo>
                    <a:pt x="7431" y="3172"/>
                    <a:pt x="8774" y="3665"/>
                    <a:pt x="9822" y="4634"/>
                  </a:cubicBezTo>
                  <a:lnTo>
                    <a:pt x="5943" y="8517"/>
                  </a:lnTo>
                  <a:cubicBezTo>
                    <a:pt x="5810" y="8668"/>
                    <a:pt x="5936" y="8865"/>
                    <a:pt x="6093" y="8873"/>
                  </a:cubicBezTo>
                  <a:lnTo>
                    <a:pt x="6093" y="8873"/>
                  </a:lnTo>
                  <a:lnTo>
                    <a:pt x="6093" y="8894"/>
                  </a:lnTo>
                  <a:lnTo>
                    <a:pt x="7462" y="8894"/>
                  </a:lnTo>
                  <a:cubicBezTo>
                    <a:pt x="7423" y="9135"/>
                    <a:pt x="7319" y="9368"/>
                    <a:pt x="7152" y="9566"/>
                  </a:cubicBezTo>
                  <a:cubicBezTo>
                    <a:pt x="6882" y="9883"/>
                    <a:pt x="6492" y="10053"/>
                    <a:pt x="6094" y="10053"/>
                  </a:cubicBezTo>
                  <a:cubicBezTo>
                    <a:pt x="5882" y="10053"/>
                    <a:pt x="5669" y="10005"/>
                    <a:pt x="5470" y="9905"/>
                  </a:cubicBezTo>
                  <a:cubicBezTo>
                    <a:pt x="4897" y="9613"/>
                    <a:pt x="4599" y="8969"/>
                    <a:pt x="4747" y="8346"/>
                  </a:cubicBezTo>
                  <a:cubicBezTo>
                    <a:pt x="4897" y="7725"/>
                    <a:pt x="5452" y="7283"/>
                    <a:pt x="6093" y="7283"/>
                  </a:cubicBezTo>
                  <a:cubicBezTo>
                    <a:pt x="6179" y="7283"/>
                    <a:pt x="6265" y="7290"/>
                    <a:pt x="6350" y="7307"/>
                  </a:cubicBezTo>
                  <a:cubicBezTo>
                    <a:pt x="6368" y="7312"/>
                    <a:pt x="6387" y="7314"/>
                    <a:pt x="6405" y="7314"/>
                  </a:cubicBezTo>
                  <a:cubicBezTo>
                    <a:pt x="6505" y="7314"/>
                    <a:pt x="6597" y="7244"/>
                    <a:pt x="6618" y="7139"/>
                  </a:cubicBezTo>
                  <a:cubicBezTo>
                    <a:pt x="6638" y="7016"/>
                    <a:pt x="6552" y="6899"/>
                    <a:pt x="6429" y="6889"/>
                  </a:cubicBezTo>
                  <a:cubicBezTo>
                    <a:pt x="6315" y="6867"/>
                    <a:pt x="6201" y="6857"/>
                    <a:pt x="6088" y="6857"/>
                  </a:cubicBezTo>
                  <a:cubicBezTo>
                    <a:pt x="5456" y="6857"/>
                    <a:pt x="4859" y="7188"/>
                    <a:pt x="4531" y="7746"/>
                  </a:cubicBezTo>
                  <a:cubicBezTo>
                    <a:pt x="4143" y="8404"/>
                    <a:pt x="4209" y="9237"/>
                    <a:pt x="4695" y="9823"/>
                  </a:cubicBezTo>
                  <a:cubicBezTo>
                    <a:pt x="5049" y="10248"/>
                    <a:pt x="5565" y="10480"/>
                    <a:pt x="6095" y="10480"/>
                  </a:cubicBezTo>
                  <a:cubicBezTo>
                    <a:pt x="6300" y="10480"/>
                    <a:pt x="6506" y="10446"/>
                    <a:pt x="6707" y="10374"/>
                  </a:cubicBezTo>
                  <a:cubicBezTo>
                    <a:pt x="7354" y="10140"/>
                    <a:pt x="7805" y="9564"/>
                    <a:pt x="7891" y="8894"/>
                  </a:cubicBezTo>
                  <a:lnTo>
                    <a:pt x="8833" y="8894"/>
                  </a:lnTo>
                  <a:cubicBezTo>
                    <a:pt x="8781" y="9508"/>
                    <a:pt x="8524" y="10107"/>
                    <a:pt x="8064" y="10580"/>
                  </a:cubicBezTo>
                  <a:cubicBezTo>
                    <a:pt x="7528" y="11128"/>
                    <a:pt x="6814" y="11408"/>
                    <a:pt x="6097" y="11408"/>
                  </a:cubicBezTo>
                  <a:cubicBezTo>
                    <a:pt x="5488" y="11408"/>
                    <a:pt x="4876" y="11206"/>
                    <a:pt x="4370" y="10796"/>
                  </a:cubicBezTo>
                  <a:cubicBezTo>
                    <a:pt x="3266" y="9905"/>
                    <a:pt x="3023" y="8318"/>
                    <a:pt x="3808" y="7139"/>
                  </a:cubicBezTo>
                  <a:cubicBezTo>
                    <a:pt x="4334" y="6349"/>
                    <a:pt x="5204" y="5914"/>
                    <a:pt x="6097" y="5914"/>
                  </a:cubicBezTo>
                  <a:cubicBezTo>
                    <a:pt x="6539" y="5914"/>
                    <a:pt x="6988" y="6021"/>
                    <a:pt x="7402" y="6245"/>
                  </a:cubicBezTo>
                  <a:cubicBezTo>
                    <a:pt x="7434" y="6260"/>
                    <a:pt x="7466" y="6266"/>
                    <a:pt x="7495" y="6266"/>
                  </a:cubicBezTo>
                  <a:cubicBezTo>
                    <a:pt x="7685" y="6266"/>
                    <a:pt x="7797" y="5993"/>
                    <a:pt x="7604" y="5868"/>
                  </a:cubicBezTo>
                  <a:cubicBezTo>
                    <a:pt x="7124" y="5608"/>
                    <a:pt x="6605" y="5484"/>
                    <a:pt x="6092" y="5484"/>
                  </a:cubicBezTo>
                  <a:cubicBezTo>
                    <a:pt x="5055" y="5484"/>
                    <a:pt x="4044" y="5991"/>
                    <a:pt x="3434" y="6910"/>
                  </a:cubicBezTo>
                  <a:cubicBezTo>
                    <a:pt x="2523" y="8284"/>
                    <a:pt x="2810" y="10128"/>
                    <a:pt x="4099" y="11156"/>
                  </a:cubicBezTo>
                  <a:cubicBezTo>
                    <a:pt x="4685" y="11624"/>
                    <a:pt x="5389" y="11855"/>
                    <a:pt x="6089" y="11855"/>
                  </a:cubicBezTo>
                  <a:cubicBezTo>
                    <a:pt x="6930" y="11855"/>
                    <a:pt x="7767" y="11523"/>
                    <a:pt x="8389" y="10875"/>
                  </a:cubicBezTo>
                  <a:cubicBezTo>
                    <a:pt x="8923" y="10317"/>
                    <a:pt x="9216" y="9613"/>
                    <a:pt x="9266" y="8894"/>
                  </a:cubicBezTo>
                  <a:lnTo>
                    <a:pt x="10206" y="8894"/>
                  </a:lnTo>
                  <a:cubicBezTo>
                    <a:pt x="10152" y="9852"/>
                    <a:pt x="9765" y="10794"/>
                    <a:pt x="9047" y="11532"/>
                  </a:cubicBezTo>
                  <a:cubicBezTo>
                    <a:pt x="8243" y="12359"/>
                    <a:pt x="7171" y="12779"/>
                    <a:pt x="6095" y="12779"/>
                  </a:cubicBezTo>
                  <a:cubicBezTo>
                    <a:pt x="5150" y="12779"/>
                    <a:pt x="4203" y="12455"/>
                    <a:pt x="3431" y="11800"/>
                  </a:cubicBezTo>
                  <a:cubicBezTo>
                    <a:pt x="1779" y="10395"/>
                    <a:pt x="1495" y="7951"/>
                    <a:pt x="2783" y="6211"/>
                  </a:cubicBezTo>
                  <a:cubicBezTo>
                    <a:pt x="3587" y="5124"/>
                    <a:pt x="4832" y="4542"/>
                    <a:pt x="6097" y="4542"/>
                  </a:cubicBezTo>
                  <a:cubicBezTo>
                    <a:pt x="6860" y="4542"/>
                    <a:pt x="7631" y="4754"/>
                    <a:pt x="8317" y="5193"/>
                  </a:cubicBezTo>
                  <a:cubicBezTo>
                    <a:pt x="8356" y="5222"/>
                    <a:pt x="8400" y="5236"/>
                    <a:pt x="8444" y="5236"/>
                  </a:cubicBezTo>
                  <a:cubicBezTo>
                    <a:pt x="8514" y="5236"/>
                    <a:pt x="8582" y="5201"/>
                    <a:pt x="8622" y="5138"/>
                  </a:cubicBezTo>
                  <a:cubicBezTo>
                    <a:pt x="8691" y="5035"/>
                    <a:pt x="8657" y="4895"/>
                    <a:pt x="8547" y="4833"/>
                  </a:cubicBezTo>
                  <a:cubicBezTo>
                    <a:pt x="7787" y="4344"/>
                    <a:pt x="6933" y="4109"/>
                    <a:pt x="6087" y="4109"/>
                  </a:cubicBezTo>
                  <a:cubicBezTo>
                    <a:pt x="4686" y="4109"/>
                    <a:pt x="3307" y="4754"/>
                    <a:pt x="2416" y="5957"/>
                  </a:cubicBezTo>
                  <a:cubicBezTo>
                    <a:pt x="991" y="7886"/>
                    <a:pt x="1306" y="10594"/>
                    <a:pt x="3136" y="12146"/>
                  </a:cubicBezTo>
                  <a:cubicBezTo>
                    <a:pt x="3991" y="12870"/>
                    <a:pt x="5039" y="13227"/>
                    <a:pt x="6083" y="13227"/>
                  </a:cubicBezTo>
                  <a:cubicBezTo>
                    <a:pt x="7278" y="13227"/>
                    <a:pt x="8468" y="12759"/>
                    <a:pt x="9359" y="11837"/>
                  </a:cubicBezTo>
                  <a:cubicBezTo>
                    <a:pt x="10156" y="11013"/>
                    <a:pt x="10582" y="9962"/>
                    <a:pt x="10635" y="8894"/>
                  </a:cubicBezTo>
                  <a:lnTo>
                    <a:pt x="11586" y="8894"/>
                  </a:lnTo>
                  <a:cubicBezTo>
                    <a:pt x="11486" y="11401"/>
                    <a:pt x="9693" y="13539"/>
                    <a:pt x="7217" y="14058"/>
                  </a:cubicBezTo>
                  <a:cubicBezTo>
                    <a:pt x="6839" y="14137"/>
                    <a:pt x="6460" y="14176"/>
                    <a:pt x="6086" y="14176"/>
                  </a:cubicBezTo>
                  <a:cubicBezTo>
                    <a:pt x="3937" y="14176"/>
                    <a:pt x="1936" y="12913"/>
                    <a:pt x="1046" y="10881"/>
                  </a:cubicBezTo>
                  <a:cubicBezTo>
                    <a:pt x="0" y="8493"/>
                    <a:pt x="771" y="5700"/>
                    <a:pt x="2896" y="4189"/>
                  </a:cubicBezTo>
                  <a:cubicBezTo>
                    <a:pt x="3855" y="3507"/>
                    <a:pt x="4971" y="3172"/>
                    <a:pt x="6083" y="3172"/>
                  </a:cubicBezTo>
                  <a:close/>
                  <a:moveTo>
                    <a:pt x="13170" y="1"/>
                  </a:moveTo>
                  <a:cubicBezTo>
                    <a:pt x="13118" y="1"/>
                    <a:pt x="13065" y="20"/>
                    <a:pt x="13022" y="63"/>
                  </a:cubicBezTo>
                  <a:lnTo>
                    <a:pt x="10737" y="2349"/>
                  </a:lnTo>
                  <a:cubicBezTo>
                    <a:pt x="10699" y="2386"/>
                    <a:pt x="10675" y="2441"/>
                    <a:pt x="10675" y="2499"/>
                  </a:cubicBezTo>
                  <a:lnTo>
                    <a:pt x="10675" y="3781"/>
                  </a:lnTo>
                  <a:lnTo>
                    <a:pt x="10127" y="4333"/>
                  </a:lnTo>
                  <a:cubicBezTo>
                    <a:pt x="9030" y="3312"/>
                    <a:pt x="7591" y="2743"/>
                    <a:pt x="6093" y="2743"/>
                  </a:cubicBezTo>
                  <a:cubicBezTo>
                    <a:pt x="2828" y="2743"/>
                    <a:pt x="172" y="5399"/>
                    <a:pt x="172" y="8664"/>
                  </a:cubicBezTo>
                  <a:cubicBezTo>
                    <a:pt x="172" y="11933"/>
                    <a:pt x="2828" y="14589"/>
                    <a:pt x="6093" y="14589"/>
                  </a:cubicBezTo>
                  <a:cubicBezTo>
                    <a:pt x="9359" y="14589"/>
                    <a:pt x="12015" y="11933"/>
                    <a:pt x="12015" y="8664"/>
                  </a:cubicBezTo>
                  <a:cubicBezTo>
                    <a:pt x="12018" y="7170"/>
                    <a:pt x="11449" y="5728"/>
                    <a:pt x="10428" y="4634"/>
                  </a:cubicBezTo>
                  <a:lnTo>
                    <a:pt x="10976" y="4083"/>
                  </a:lnTo>
                  <a:lnTo>
                    <a:pt x="12258" y="4083"/>
                  </a:lnTo>
                  <a:cubicBezTo>
                    <a:pt x="12316" y="4083"/>
                    <a:pt x="12371" y="4062"/>
                    <a:pt x="12409" y="4021"/>
                  </a:cubicBezTo>
                  <a:lnTo>
                    <a:pt x="14695" y="1739"/>
                  </a:lnTo>
                  <a:cubicBezTo>
                    <a:pt x="14753" y="1677"/>
                    <a:pt x="14773" y="1585"/>
                    <a:pt x="14739" y="1506"/>
                  </a:cubicBezTo>
                  <a:cubicBezTo>
                    <a:pt x="14708" y="1427"/>
                    <a:pt x="14629" y="1375"/>
                    <a:pt x="14544" y="1375"/>
                  </a:cubicBezTo>
                  <a:lnTo>
                    <a:pt x="13385" y="1375"/>
                  </a:lnTo>
                  <a:lnTo>
                    <a:pt x="13385" y="217"/>
                  </a:lnTo>
                  <a:cubicBezTo>
                    <a:pt x="13385" y="87"/>
                    <a:pt x="13280" y="1"/>
                    <a:pt x="13170" y="1"/>
                  </a:cubicBezTo>
                  <a:close/>
                </a:path>
              </a:pathLst>
            </a:custGeom>
            <a:solidFill>
              <a:schemeClr val="tx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2346832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249"/>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249"/>
                                          </p:stCondLst>
                                        </p:cTn>
                                        <p:tgtEl>
                                          <p:spTgt spid="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249"/>
                                          </p:stCondLst>
                                        </p:cTn>
                                        <p:tgtEl>
                                          <p:spTgt spid="1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249"/>
                                          </p:stCondLst>
                                        </p:cTn>
                                        <p:tgtEl>
                                          <p:spTgt spid="12">
                                            <p:txEl>
                                              <p:pRg st="0" end="0"/>
                                            </p:txEl>
                                          </p:spTgt>
                                        </p:tgtEl>
                                        <p:attrNameLst>
                                          <p:attrName>style.visibility</p:attrName>
                                        </p:attrNameLst>
                                      </p:cBhvr>
                                      <p:to>
                                        <p:strVal val="visible"/>
                                      </p:to>
                                    </p:set>
                                  </p:childTnLst>
                                </p:cTn>
                              </p:par>
                            </p:childTnLst>
                          </p:cTn>
                        </p:par>
                        <p:par>
                          <p:cTn id="13" fill="hold">
                            <p:stCondLst>
                              <p:cond delay="250"/>
                            </p:stCondLst>
                            <p:childTnLst>
                              <p:par>
                                <p:cTn id="14" presetID="1" presetClass="entr" presetSubtype="0" fill="hold" nodeType="afterEffect">
                                  <p:stCondLst>
                                    <p:cond delay="0"/>
                                  </p:stCondLst>
                                  <p:childTnLst>
                                    <p:set>
                                      <p:cBhvr>
                                        <p:cTn id="15" dur="1" fill="hold">
                                          <p:stCondLst>
                                            <p:cond delay="249"/>
                                          </p:stCondLst>
                                        </p:cTn>
                                        <p:tgtEl>
                                          <p:spTgt spid="6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249"/>
                                          </p:stCondLst>
                                        </p:cTn>
                                        <p:tgtEl>
                                          <p:spTgt spid="1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249"/>
                                          </p:stCondLst>
                                        </p:cTn>
                                        <p:tgtEl>
                                          <p:spTgt spid="15">
                                            <p:txEl>
                                              <p:pRg st="0" end="0"/>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249"/>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P spid="14" grpId="0" build="p"/>
      <p:bldP spid="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8BC31A-972A-4408-9536-05F4644EADA8}"/>
              </a:ext>
            </a:extLst>
          </p:cNvPr>
          <p:cNvSpPr>
            <a:spLocks noGrp="1"/>
          </p:cNvSpPr>
          <p:nvPr>
            <p:ph type="title"/>
          </p:nvPr>
        </p:nvSpPr>
        <p:spPr/>
        <p:txBody>
          <a:bodyPr/>
          <a:lstStyle/>
          <a:p>
            <a:r>
              <a:rPr lang="en-US" dirty="0" err="1"/>
              <a:t>Kỹ</a:t>
            </a:r>
            <a:r>
              <a:rPr lang="en-US" dirty="0"/>
              <a:t> </a:t>
            </a:r>
            <a:r>
              <a:rPr lang="en-US" dirty="0" err="1"/>
              <a:t>thuật</a:t>
            </a:r>
            <a:r>
              <a:rPr lang="en-US" dirty="0"/>
              <a:t> </a:t>
            </a:r>
            <a:r>
              <a:rPr lang="en-US" dirty="0" err="1"/>
              <a:t>kiểm</a:t>
            </a:r>
            <a:r>
              <a:rPr lang="en-US" dirty="0"/>
              <a:t> </a:t>
            </a:r>
            <a:r>
              <a:rPr lang="en-US" dirty="0" err="1"/>
              <a:t>thử</a:t>
            </a:r>
            <a:r>
              <a:rPr lang="en-US" dirty="0"/>
              <a:t> </a:t>
            </a:r>
            <a:r>
              <a:rPr lang="en-US" dirty="0" err="1"/>
              <a:t>thành</a:t>
            </a:r>
            <a:r>
              <a:rPr lang="en-US" dirty="0"/>
              <a:t> </a:t>
            </a:r>
            <a:r>
              <a:rPr lang="en-US" dirty="0" err="1"/>
              <a:t>phần</a:t>
            </a:r>
            <a:endParaRPr lang="en-US" dirty="0">
              <a:solidFill>
                <a:schemeClr val="accent2"/>
              </a:solidFill>
            </a:endParaRPr>
          </a:p>
        </p:txBody>
      </p:sp>
      <p:grpSp>
        <p:nvGrpSpPr>
          <p:cNvPr id="8" name="Google Shape;382;p47">
            <a:extLst>
              <a:ext uri="{FF2B5EF4-FFF2-40B4-BE49-F238E27FC236}">
                <a16:creationId xmlns:a16="http://schemas.microsoft.com/office/drawing/2014/main" id="{E8296A22-47F2-4FA1-907B-F978D6F0B4FD}"/>
              </a:ext>
            </a:extLst>
          </p:cNvPr>
          <p:cNvGrpSpPr/>
          <p:nvPr/>
        </p:nvGrpSpPr>
        <p:grpSpPr>
          <a:xfrm>
            <a:off x="723900" y="1563011"/>
            <a:ext cx="4919741" cy="2620545"/>
            <a:chOff x="233350" y="949250"/>
            <a:chExt cx="7137300" cy="3802300"/>
          </a:xfrm>
          <a:solidFill>
            <a:schemeClr val="accent3"/>
          </a:solidFill>
        </p:grpSpPr>
        <p:sp>
          <p:nvSpPr>
            <p:cNvPr id="9" name="Google Shape;383;p47">
              <a:extLst>
                <a:ext uri="{FF2B5EF4-FFF2-40B4-BE49-F238E27FC236}">
                  <a16:creationId xmlns:a16="http://schemas.microsoft.com/office/drawing/2014/main" id="{8242D167-4A4E-4F36-BAC5-874277F14E94}"/>
                </a:ext>
              </a:extLst>
            </p:cNvPr>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4;p47">
              <a:extLst>
                <a:ext uri="{FF2B5EF4-FFF2-40B4-BE49-F238E27FC236}">
                  <a16:creationId xmlns:a16="http://schemas.microsoft.com/office/drawing/2014/main" id="{D96654D2-9026-43A3-94F5-23BA69FB0AB8}"/>
                </a:ext>
              </a:extLst>
            </p:cNvPr>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5;p47">
              <a:extLst>
                <a:ext uri="{FF2B5EF4-FFF2-40B4-BE49-F238E27FC236}">
                  <a16:creationId xmlns:a16="http://schemas.microsoft.com/office/drawing/2014/main" id="{F306DBE0-4049-4107-84D9-5904133C0266}"/>
                </a:ext>
              </a:extLst>
            </p:cNvPr>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6;p47">
              <a:extLst>
                <a:ext uri="{FF2B5EF4-FFF2-40B4-BE49-F238E27FC236}">
                  <a16:creationId xmlns:a16="http://schemas.microsoft.com/office/drawing/2014/main" id="{0A989C7B-0B40-4060-B39E-EDA5A31E4E82}"/>
                </a:ext>
              </a:extLst>
            </p:cNvPr>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7;p47">
              <a:extLst>
                <a:ext uri="{FF2B5EF4-FFF2-40B4-BE49-F238E27FC236}">
                  <a16:creationId xmlns:a16="http://schemas.microsoft.com/office/drawing/2014/main" id="{2ECE8636-8BBC-4239-9301-7421E6EC009B}"/>
                </a:ext>
              </a:extLst>
            </p:cNvPr>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8;p47">
              <a:extLst>
                <a:ext uri="{FF2B5EF4-FFF2-40B4-BE49-F238E27FC236}">
                  <a16:creationId xmlns:a16="http://schemas.microsoft.com/office/drawing/2014/main" id="{0FE880ED-C8AF-437D-BE62-D8F2193B8E14}"/>
                </a:ext>
              </a:extLst>
            </p:cNvPr>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9;p47">
              <a:extLst>
                <a:ext uri="{FF2B5EF4-FFF2-40B4-BE49-F238E27FC236}">
                  <a16:creationId xmlns:a16="http://schemas.microsoft.com/office/drawing/2014/main" id="{DBC17CC0-EC26-47FC-B289-D52B63A382F3}"/>
                </a:ext>
              </a:extLst>
            </p:cNvPr>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0;p47">
              <a:extLst>
                <a:ext uri="{FF2B5EF4-FFF2-40B4-BE49-F238E27FC236}">
                  <a16:creationId xmlns:a16="http://schemas.microsoft.com/office/drawing/2014/main" id="{7424DECA-1446-42D9-909F-0A287B5BEF5D}"/>
                </a:ext>
              </a:extLst>
            </p:cNvPr>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1;p47">
              <a:extLst>
                <a:ext uri="{FF2B5EF4-FFF2-40B4-BE49-F238E27FC236}">
                  <a16:creationId xmlns:a16="http://schemas.microsoft.com/office/drawing/2014/main" id="{C427A51E-2240-444F-AE1D-11C16616D155}"/>
                </a:ext>
              </a:extLst>
            </p:cNvPr>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2;p47">
              <a:extLst>
                <a:ext uri="{FF2B5EF4-FFF2-40B4-BE49-F238E27FC236}">
                  <a16:creationId xmlns:a16="http://schemas.microsoft.com/office/drawing/2014/main" id="{8D09C13B-7A0A-4DAD-ACAF-2A78AAD0854D}"/>
                </a:ext>
              </a:extLst>
            </p:cNvPr>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3;p47">
              <a:extLst>
                <a:ext uri="{FF2B5EF4-FFF2-40B4-BE49-F238E27FC236}">
                  <a16:creationId xmlns:a16="http://schemas.microsoft.com/office/drawing/2014/main" id="{E7AECE6B-AE3F-4F23-B94D-F0310317425A}"/>
                </a:ext>
              </a:extLst>
            </p:cNvPr>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94;p47">
              <a:extLst>
                <a:ext uri="{FF2B5EF4-FFF2-40B4-BE49-F238E27FC236}">
                  <a16:creationId xmlns:a16="http://schemas.microsoft.com/office/drawing/2014/main" id="{11FD00BF-3153-4417-822E-00BE02EBA30A}"/>
                </a:ext>
              </a:extLst>
            </p:cNvPr>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95;p47">
              <a:extLst>
                <a:ext uri="{FF2B5EF4-FFF2-40B4-BE49-F238E27FC236}">
                  <a16:creationId xmlns:a16="http://schemas.microsoft.com/office/drawing/2014/main" id="{A076D7BE-2848-4B3A-9BFE-ED0381066445}"/>
                </a:ext>
              </a:extLst>
            </p:cNvPr>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96;p47">
              <a:extLst>
                <a:ext uri="{FF2B5EF4-FFF2-40B4-BE49-F238E27FC236}">
                  <a16:creationId xmlns:a16="http://schemas.microsoft.com/office/drawing/2014/main" id="{D126EEF0-48E8-4F96-90DB-EE2C79E4BB09}"/>
                </a:ext>
              </a:extLst>
            </p:cNvPr>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97;p47">
              <a:extLst>
                <a:ext uri="{FF2B5EF4-FFF2-40B4-BE49-F238E27FC236}">
                  <a16:creationId xmlns:a16="http://schemas.microsoft.com/office/drawing/2014/main" id="{95577EE3-6820-4F61-8885-8948F0F7ACE1}"/>
                </a:ext>
              </a:extLst>
            </p:cNvPr>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8;p47">
              <a:extLst>
                <a:ext uri="{FF2B5EF4-FFF2-40B4-BE49-F238E27FC236}">
                  <a16:creationId xmlns:a16="http://schemas.microsoft.com/office/drawing/2014/main" id="{129FF422-34F4-417F-8A88-1C25DC64C91D}"/>
                </a:ext>
              </a:extLst>
            </p:cNvPr>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9;p47">
              <a:extLst>
                <a:ext uri="{FF2B5EF4-FFF2-40B4-BE49-F238E27FC236}">
                  <a16:creationId xmlns:a16="http://schemas.microsoft.com/office/drawing/2014/main" id="{DA92EF95-3C0D-4A55-BD21-B3EE6FDBC1E8}"/>
                </a:ext>
              </a:extLst>
            </p:cNvPr>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0;p47">
              <a:extLst>
                <a:ext uri="{FF2B5EF4-FFF2-40B4-BE49-F238E27FC236}">
                  <a16:creationId xmlns:a16="http://schemas.microsoft.com/office/drawing/2014/main" id="{CEF3E86B-1995-4D09-AC15-97F5660192EC}"/>
                </a:ext>
              </a:extLst>
            </p:cNvPr>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1;p47">
              <a:extLst>
                <a:ext uri="{FF2B5EF4-FFF2-40B4-BE49-F238E27FC236}">
                  <a16:creationId xmlns:a16="http://schemas.microsoft.com/office/drawing/2014/main" id="{8E6FC428-8D83-4BEB-A7E1-CD2782217519}"/>
                </a:ext>
              </a:extLst>
            </p:cNvPr>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2;p47">
              <a:extLst>
                <a:ext uri="{FF2B5EF4-FFF2-40B4-BE49-F238E27FC236}">
                  <a16:creationId xmlns:a16="http://schemas.microsoft.com/office/drawing/2014/main" id="{CC946C59-083C-4501-AF68-D4C18CEE9963}"/>
                </a:ext>
              </a:extLst>
            </p:cNvPr>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3;p47">
              <a:extLst>
                <a:ext uri="{FF2B5EF4-FFF2-40B4-BE49-F238E27FC236}">
                  <a16:creationId xmlns:a16="http://schemas.microsoft.com/office/drawing/2014/main" id="{6E521991-A42C-493D-8F83-4955D138138D}"/>
                </a:ext>
              </a:extLst>
            </p:cNvPr>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4;p47">
              <a:extLst>
                <a:ext uri="{FF2B5EF4-FFF2-40B4-BE49-F238E27FC236}">
                  <a16:creationId xmlns:a16="http://schemas.microsoft.com/office/drawing/2014/main" id="{15F31BA9-4866-4975-88FD-C883203296B7}"/>
                </a:ext>
              </a:extLst>
            </p:cNvPr>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5;p47">
              <a:extLst>
                <a:ext uri="{FF2B5EF4-FFF2-40B4-BE49-F238E27FC236}">
                  <a16:creationId xmlns:a16="http://schemas.microsoft.com/office/drawing/2014/main" id="{97D41C2D-939E-4744-9B51-2FE175671F39}"/>
                </a:ext>
              </a:extLst>
            </p:cNvPr>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06;p47">
              <a:extLst>
                <a:ext uri="{FF2B5EF4-FFF2-40B4-BE49-F238E27FC236}">
                  <a16:creationId xmlns:a16="http://schemas.microsoft.com/office/drawing/2014/main" id="{9D95025E-7608-4EF4-8CFF-06404E0C9A46}"/>
                </a:ext>
              </a:extLst>
            </p:cNvPr>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07;p47">
              <a:extLst>
                <a:ext uri="{FF2B5EF4-FFF2-40B4-BE49-F238E27FC236}">
                  <a16:creationId xmlns:a16="http://schemas.microsoft.com/office/drawing/2014/main" id="{6C6A2BB1-9D54-4A94-B6CB-90E351DDB86C}"/>
                </a:ext>
              </a:extLst>
            </p:cNvPr>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8;p47">
              <a:extLst>
                <a:ext uri="{FF2B5EF4-FFF2-40B4-BE49-F238E27FC236}">
                  <a16:creationId xmlns:a16="http://schemas.microsoft.com/office/drawing/2014/main" id="{826122D2-B715-46FB-AACC-26F9B6789826}"/>
                </a:ext>
              </a:extLst>
            </p:cNvPr>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9;p47">
              <a:extLst>
                <a:ext uri="{FF2B5EF4-FFF2-40B4-BE49-F238E27FC236}">
                  <a16:creationId xmlns:a16="http://schemas.microsoft.com/office/drawing/2014/main" id="{AD4ED045-E31F-4335-AFBE-C08AFB310BD6}"/>
                </a:ext>
              </a:extLst>
            </p:cNvPr>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10;p47">
              <a:extLst>
                <a:ext uri="{FF2B5EF4-FFF2-40B4-BE49-F238E27FC236}">
                  <a16:creationId xmlns:a16="http://schemas.microsoft.com/office/drawing/2014/main" id="{42D30ADF-F7EF-4284-AB05-AF822516F7FD}"/>
                </a:ext>
              </a:extLst>
            </p:cNvPr>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11;p47">
              <a:extLst>
                <a:ext uri="{FF2B5EF4-FFF2-40B4-BE49-F238E27FC236}">
                  <a16:creationId xmlns:a16="http://schemas.microsoft.com/office/drawing/2014/main" id="{9DA6C48B-D01A-446C-BEE7-A5271127D9AA}"/>
                </a:ext>
              </a:extLst>
            </p:cNvPr>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12;p47">
              <a:extLst>
                <a:ext uri="{FF2B5EF4-FFF2-40B4-BE49-F238E27FC236}">
                  <a16:creationId xmlns:a16="http://schemas.microsoft.com/office/drawing/2014/main" id="{E3AF8E80-8ABD-42AD-B575-4386BA23C603}"/>
                </a:ext>
              </a:extLst>
            </p:cNvPr>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13;p47">
              <a:extLst>
                <a:ext uri="{FF2B5EF4-FFF2-40B4-BE49-F238E27FC236}">
                  <a16:creationId xmlns:a16="http://schemas.microsoft.com/office/drawing/2014/main" id="{F1E56A11-0721-443F-B19B-BCE0F9A99CF1}"/>
                </a:ext>
              </a:extLst>
            </p:cNvPr>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14;p47">
              <a:extLst>
                <a:ext uri="{FF2B5EF4-FFF2-40B4-BE49-F238E27FC236}">
                  <a16:creationId xmlns:a16="http://schemas.microsoft.com/office/drawing/2014/main" id="{EEC48732-7A9D-4102-A632-50257253D747}"/>
                </a:ext>
              </a:extLst>
            </p:cNvPr>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5;p47">
              <a:extLst>
                <a:ext uri="{FF2B5EF4-FFF2-40B4-BE49-F238E27FC236}">
                  <a16:creationId xmlns:a16="http://schemas.microsoft.com/office/drawing/2014/main" id="{E7DB224D-F37E-4BFF-9017-659690F76638}"/>
                </a:ext>
              </a:extLst>
            </p:cNvPr>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6;p47">
              <a:extLst>
                <a:ext uri="{FF2B5EF4-FFF2-40B4-BE49-F238E27FC236}">
                  <a16:creationId xmlns:a16="http://schemas.microsoft.com/office/drawing/2014/main" id="{DAFE5DE8-C836-4754-89D3-71B71A76CC56}"/>
                </a:ext>
              </a:extLst>
            </p:cNvPr>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17;p47">
              <a:extLst>
                <a:ext uri="{FF2B5EF4-FFF2-40B4-BE49-F238E27FC236}">
                  <a16:creationId xmlns:a16="http://schemas.microsoft.com/office/drawing/2014/main" id="{2BF2F931-FA8A-466E-B91E-ECD850DFAAF0}"/>
                </a:ext>
              </a:extLst>
            </p:cNvPr>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18;p47">
              <a:extLst>
                <a:ext uri="{FF2B5EF4-FFF2-40B4-BE49-F238E27FC236}">
                  <a16:creationId xmlns:a16="http://schemas.microsoft.com/office/drawing/2014/main" id="{238D37D0-82F0-4FCA-85F2-4C27B3E17FC8}"/>
                </a:ext>
              </a:extLst>
            </p:cNvPr>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19;p47">
              <a:extLst>
                <a:ext uri="{FF2B5EF4-FFF2-40B4-BE49-F238E27FC236}">
                  <a16:creationId xmlns:a16="http://schemas.microsoft.com/office/drawing/2014/main" id="{A28940D6-774D-4405-B55F-D17460DCB4CC}"/>
                </a:ext>
              </a:extLst>
            </p:cNvPr>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0;p47">
              <a:extLst>
                <a:ext uri="{FF2B5EF4-FFF2-40B4-BE49-F238E27FC236}">
                  <a16:creationId xmlns:a16="http://schemas.microsoft.com/office/drawing/2014/main" id="{12ED915B-FA2A-474C-8447-9523A4D25A76}"/>
                </a:ext>
              </a:extLst>
            </p:cNvPr>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1;p47">
              <a:extLst>
                <a:ext uri="{FF2B5EF4-FFF2-40B4-BE49-F238E27FC236}">
                  <a16:creationId xmlns:a16="http://schemas.microsoft.com/office/drawing/2014/main" id="{E48DED3C-B21F-43D6-ACA3-8497956B64FE}"/>
                </a:ext>
              </a:extLst>
            </p:cNvPr>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2;p47">
              <a:extLst>
                <a:ext uri="{FF2B5EF4-FFF2-40B4-BE49-F238E27FC236}">
                  <a16:creationId xmlns:a16="http://schemas.microsoft.com/office/drawing/2014/main" id="{E3E21F5D-40EB-43FA-8402-A162BA8F0603}"/>
                </a:ext>
              </a:extLst>
            </p:cNvPr>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3;p47">
              <a:extLst>
                <a:ext uri="{FF2B5EF4-FFF2-40B4-BE49-F238E27FC236}">
                  <a16:creationId xmlns:a16="http://schemas.microsoft.com/office/drawing/2014/main" id="{43B55B9D-87AD-447E-BDA1-02F8A1C187C2}"/>
                </a:ext>
              </a:extLst>
            </p:cNvPr>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4;p47">
              <a:extLst>
                <a:ext uri="{FF2B5EF4-FFF2-40B4-BE49-F238E27FC236}">
                  <a16:creationId xmlns:a16="http://schemas.microsoft.com/office/drawing/2014/main" id="{06885655-B590-4977-82B2-E01E82D0A646}"/>
                </a:ext>
              </a:extLst>
            </p:cNvPr>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5;p47">
              <a:extLst>
                <a:ext uri="{FF2B5EF4-FFF2-40B4-BE49-F238E27FC236}">
                  <a16:creationId xmlns:a16="http://schemas.microsoft.com/office/drawing/2014/main" id="{8662537C-437C-4491-BF1B-23FA8800921D}"/>
                </a:ext>
              </a:extLst>
            </p:cNvPr>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6;p47">
              <a:extLst>
                <a:ext uri="{FF2B5EF4-FFF2-40B4-BE49-F238E27FC236}">
                  <a16:creationId xmlns:a16="http://schemas.microsoft.com/office/drawing/2014/main" id="{7F1DD883-E4B5-4395-AD99-0E988B60D7B9}"/>
                </a:ext>
              </a:extLst>
            </p:cNvPr>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7;p47">
              <a:extLst>
                <a:ext uri="{FF2B5EF4-FFF2-40B4-BE49-F238E27FC236}">
                  <a16:creationId xmlns:a16="http://schemas.microsoft.com/office/drawing/2014/main" id="{20DE5072-D7A7-42AC-B818-CF384C9774AE}"/>
                </a:ext>
              </a:extLst>
            </p:cNvPr>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8;p47">
              <a:extLst>
                <a:ext uri="{FF2B5EF4-FFF2-40B4-BE49-F238E27FC236}">
                  <a16:creationId xmlns:a16="http://schemas.microsoft.com/office/drawing/2014/main" id="{171A5897-7EC7-42E1-8832-DB6BD7F4C607}"/>
                </a:ext>
              </a:extLst>
            </p:cNvPr>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9;p47">
              <a:extLst>
                <a:ext uri="{FF2B5EF4-FFF2-40B4-BE49-F238E27FC236}">
                  <a16:creationId xmlns:a16="http://schemas.microsoft.com/office/drawing/2014/main" id="{D92A7465-CF73-4050-A501-5736891B6EAA}"/>
                </a:ext>
              </a:extLst>
            </p:cNvPr>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30;p47">
              <a:extLst>
                <a:ext uri="{FF2B5EF4-FFF2-40B4-BE49-F238E27FC236}">
                  <a16:creationId xmlns:a16="http://schemas.microsoft.com/office/drawing/2014/main" id="{6D4EB575-DF6E-4570-99F7-3B694C99DC2D}"/>
                </a:ext>
              </a:extLst>
            </p:cNvPr>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31;p47">
              <a:extLst>
                <a:ext uri="{FF2B5EF4-FFF2-40B4-BE49-F238E27FC236}">
                  <a16:creationId xmlns:a16="http://schemas.microsoft.com/office/drawing/2014/main" id="{9DC52913-F3F4-41F9-A175-36A2D5E227DE}"/>
                </a:ext>
              </a:extLst>
            </p:cNvPr>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32;p47">
              <a:extLst>
                <a:ext uri="{FF2B5EF4-FFF2-40B4-BE49-F238E27FC236}">
                  <a16:creationId xmlns:a16="http://schemas.microsoft.com/office/drawing/2014/main" id="{66D48FAC-617C-4E11-B0B4-859BF8B50E7C}"/>
                </a:ext>
              </a:extLst>
            </p:cNvPr>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33;p47">
              <a:extLst>
                <a:ext uri="{FF2B5EF4-FFF2-40B4-BE49-F238E27FC236}">
                  <a16:creationId xmlns:a16="http://schemas.microsoft.com/office/drawing/2014/main" id="{A18FCDCA-3411-43A0-89EB-6D549E5405E4}"/>
                </a:ext>
              </a:extLst>
            </p:cNvPr>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Forma libre: forma 74">
            <a:extLst>
              <a:ext uri="{FF2B5EF4-FFF2-40B4-BE49-F238E27FC236}">
                <a16:creationId xmlns:a16="http://schemas.microsoft.com/office/drawing/2014/main" id="{14E2CFC5-CB90-400D-BB92-CC04C0408B9C}"/>
              </a:ext>
            </a:extLst>
          </p:cNvPr>
          <p:cNvSpPr/>
          <p:nvPr/>
        </p:nvSpPr>
        <p:spPr>
          <a:xfrm>
            <a:off x="2758939" y="2060224"/>
            <a:ext cx="468000" cy="468000"/>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solidFill>
            <a:schemeClr val="bg2"/>
          </a:solidFill>
          <a:ln w="14100" cap="rnd">
            <a:solidFill>
              <a:schemeClr val="tx1"/>
            </a:solidFill>
            <a:prstDash val="solid"/>
            <a:round/>
          </a:ln>
        </p:spPr>
        <p:txBody>
          <a:bodyPr lIns="0" tIns="0" rIns="0" bIns="0" rtlCol="0" anchor="ctr"/>
          <a:lstStyle/>
          <a:p>
            <a:pPr algn="ctr"/>
            <a:r>
              <a:rPr lang="es-ES" sz="1400" b="1" dirty="0">
                <a:latin typeface="+mj-lt"/>
              </a:rPr>
              <a:t>6M</a:t>
            </a:r>
          </a:p>
        </p:txBody>
      </p:sp>
      <p:sp>
        <p:nvSpPr>
          <p:cNvPr id="76" name="Forma libre: forma 75">
            <a:extLst>
              <a:ext uri="{FF2B5EF4-FFF2-40B4-BE49-F238E27FC236}">
                <a16:creationId xmlns:a16="http://schemas.microsoft.com/office/drawing/2014/main" id="{C95ABA7F-F0BF-4E1E-9116-41FE89A79B2F}"/>
              </a:ext>
            </a:extLst>
          </p:cNvPr>
          <p:cNvSpPr/>
          <p:nvPr/>
        </p:nvSpPr>
        <p:spPr>
          <a:xfrm>
            <a:off x="4164730" y="2606304"/>
            <a:ext cx="647581" cy="647581"/>
          </a:xfrm>
          <a:custGeom>
            <a:avLst/>
            <a:gdLst>
              <a:gd name="connsiteX0" fmla="*/ 187533 w 187533"/>
              <a:gd name="connsiteY0" fmla="*/ 93766 h 187533"/>
              <a:gd name="connsiteX1" fmla="*/ 93767 w 187533"/>
              <a:gd name="connsiteY1" fmla="*/ 187533 h 187533"/>
              <a:gd name="connsiteX2" fmla="*/ 0 w 187533"/>
              <a:gd name="connsiteY2" fmla="*/ 93766 h 187533"/>
              <a:gd name="connsiteX3" fmla="*/ 93767 w 187533"/>
              <a:gd name="connsiteY3" fmla="*/ 0 h 187533"/>
              <a:gd name="connsiteX4" fmla="*/ 187533 w 187533"/>
              <a:gd name="connsiteY4" fmla="*/ 93766 h 18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33" h="187533">
                <a:moveTo>
                  <a:pt x="187533" y="93766"/>
                </a:moveTo>
                <a:cubicBezTo>
                  <a:pt x="187533" y="145552"/>
                  <a:pt x="145552" y="187533"/>
                  <a:pt x="93767" y="187533"/>
                </a:cubicBezTo>
                <a:cubicBezTo>
                  <a:pt x="41981" y="187533"/>
                  <a:pt x="0" y="145552"/>
                  <a:pt x="0" y="93766"/>
                </a:cubicBezTo>
                <a:cubicBezTo>
                  <a:pt x="0" y="41980"/>
                  <a:pt x="41981" y="0"/>
                  <a:pt x="93767" y="0"/>
                </a:cubicBezTo>
                <a:cubicBezTo>
                  <a:pt x="145552" y="0"/>
                  <a:pt x="187533" y="41980"/>
                  <a:pt x="187533" y="93766"/>
                </a:cubicBezTo>
                <a:close/>
              </a:path>
            </a:pathLst>
          </a:custGeom>
          <a:solidFill>
            <a:schemeClr val="accent1"/>
          </a:solidFill>
          <a:ln w="14100" cap="rnd">
            <a:solidFill>
              <a:schemeClr val="tx1"/>
            </a:solidFill>
            <a:prstDash val="solid"/>
            <a:round/>
          </a:ln>
        </p:spPr>
        <p:txBody>
          <a:bodyPr lIns="0" tIns="0" rIns="0" bIns="0" rtlCol="0" anchor="ctr"/>
          <a:lstStyle/>
          <a:p>
            <a:pPr algn="ctr"/>
            <a:r>
              <a:rPr lang="es-ES" sz="1400" b="1" dirty="0">
                <a:latin typeface="+mj-lt"/>
              </a:rPr>
              <a:t>12M</a:t>
            </a:r>
          </a:p>
        </p:txBody>
      </p:sp>
      <p:grpSp>
        <p:nvGrpSpPr>
          <p:cNvPr id="77" name="Grupo 76">
            <a:extLst>
              <a:ext uri="{FF2B5EF4-FFF2-40B4-BE49-F238E27FC236}">
                <a16:creationId xmlns:a16="http://schemas.microsoft.com/office/drawing/2014/main" id="{9FD1FCC6-8F4C-451B-8E27-04579E4E3295}"/>
              </a:ext>
            </a:extLst>
          </p:cNvPr>
          <p:cNvGrpSpPr/>
          <p:nvPr/>
        </p:nvGrpSpPr>
        <p:grpSpPr>
          <a:xfrm>
            <a:off x="5956635" y="1563011"/>
            <a:ext cx="2452274" cy="1153891"/>
            <a:chOff x="751727" y="1515803"/>
            <a:chExt cx="3001299" cy="1412229"/>
          </a:xfrm>
        </p:grpSpPr>
        <p:grpSp>
          <p:nvGrpSpPr>
            <p:cNvPr id="78" name="Grupo 77">
              <a:extLst>
                <a:ext uri="{FF2B5EF4-FFF2-40B4-BE49-F238E27FC236}">
                  <a16:creationId xmlns:a16="http://schemas.microsoft.com/office/drawing/2014/main" id="{2698193E-581D-47F4-9CE6-0D2E01C19F66}"/>
                </a:ext>
              </a:extLst>
            </p:cNvPr>
            <p:cNvGrpSpPr/>
            <p:nvPr/>
          </p:nvGrpSpPr>
          <p:grpSpPr>
            <a:xfrm>
              <a:off x="751727" y="1515803"/>
              <a:ext cx="3001299" cy="1412229"/>
              <a:chOff x="5437596" y="64499"/>
              <a:chExt cx="2613742" cy="1482674"/>
            </a:xfrm>
          </p:grpSpPr>
          <p:sp>
            <p:nvSpPr>
              <p:cNvPr id="82" name="Forma libre: forma 81">
                <a:extLst>
                  <a:ext uri="{FF2B5EF4-FFF2-40B4-BE49-F238E27FC236}">
                    <a16:creationId xmlns:a16="http://schemas.microsoft.com/office/drawing/2014/main" id="{030CE295-D77E-4364-85AA-670CEDAA6E0F}"/>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83" name="Forma libre: forma 82">
                <a:extLst>
                  <a:ext uri="{FF2B5EF4-FFF2-40B4-BE49-F238E27FC236}">
                    <a16:creationId xmlns:a16="http://schemas.microsoft.com/office/drawing/2014/main" id="{61F29209-AF6B-4501-B2D5-5246122DE426}"/>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accent1"/>
              </a:solidFill>
              <a:ln w="14100" cap="rnd">
                <a:solidFill>
                  <a:schemeClr val="tx1"/>
                </a:solidFill>
                <a:prstDash val="solid"/>
                <a:round/>
              </a:ln>
            </p:spPr>
            <p:txBody>
              <a:bodyPr rtlCol="0" anchor="ctr"/>
              <a:lstStyle/>
              <a:p>
                <a:endParaRPr lang="es-ES" dirty="0"/>
              </a:p>
            </p:txBody>
          </p:sp>
        </p:grpSp>
        <p:sp>
          <p:nvSpPr>
            <p:cNvPr id="79" name="Forma libre: forma 78">
              <a:extLst>
                <a:ext uri="{FF2B5EF4-FFF2-40B4-BE49-F238E27FC236}">
                  <a16:creationId xmlns:a16="http://schemas.microsoft.com/office/drawing/2014/main" id="{9355594E-3AC5-49D4-9C39-3039232D2DCA}"/>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80" name="Forma libre: forma 79">
              <a:extLst>
                <a:ext uri="{FF2B5EF4-FFF2-40B4-BE49-F238E27FC236}">
                  <a16:creationId xmlns:a16="http://schemas.microsoft.com/office/drawing/2014/main" id="{01D7998B-0202-4959-AC35-376CE5CCEB5A}"/>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81" name="Forma libre: forma 80">
              <a:extLst>
                <a:ext uri="{FF2B5EF4-FFF2-40B4-BE49-F238E27FC236}">
                  <a16:creationId xmlns:a16="http://schemas.microsoft.com/office/drawing/2014/main" id="{F199959D-9DA8-44FC-ABD7-B237E44FAF08}"/>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grpSp>
        <p:nvGrpSpPr>
          <p:cNvPr id="84" name="Grupo 83">
            <a:extLst>
              <a:ext uri="{FF2B5EF4-FFF2-40B4-BE49-F238E27FC236}">
                <a16:creationId xmlns:a16="http://schemas.microsoft.com/office/drawing/2014/main" id="{EEB01CD6-EDB0-4BC3-B5BC-D119F2109647}"/>
              </a:ext>
            </a:extLst>
          </p:cNvPr>
          <p:cNvGrpSpPr/>
          <p:nvPr/>
        </p:nvGrpSpPr>
        <p:grpSpPr>
          <a:xfrm>
            <a:off x="5956635" y="2935010"/>
            <a:ext cx="2452274" cy="1153891"/>
            <a:chOff x="751727" y="1515803"/>
            <a:chExt cx="3001299" cy="1412229"/>
          </a:xfrm>
        </p:grpSpPr>
        <p:grpSp>
          <p:nvGrpSpPr>
            <p:cNvPr id="85" name="Grupo 84">
              <a:extLst>
                <a:ext uri="{FF2B5EF4-FFF2-40B4-BE49-F238E27FC236}">
                  <a16:creationId xmlns:a16="http://schemas.microsoft.com/office/drawing/2014/main" id="{7DCD1E10-C106-457A-A778-C49A0A31B368}"/>
                </a:ext>
              </a:extLst>
            </p:cNvPr>
            <p:cNvGrpSpPr/>
            <p:nvPr/>
          </p:nvGrpSpPr>
          <p:grpSpPr>
            <a:xfrm>
              <a:off x="751727" y="1515803"/>
              <a:ext cx="3001299" cy="1412229"/>
              <a:chOff x="5437596" y="64499"/>
              <a:chExt cx="2613742" cy="1482674"/>
            </a:xfrm>
          </p:grpSpPr>
          <p:sp>
            <p:nvSpPr>
              <p:cNvPr id="89" name="Forma libre: forma 88">
                <a:extLst>
                  <a:ext uri="{FF2B5EF4-FFF2-40B4-BE49-F238E27FC236}">
                    <a16:creationId xmlns:a16="http://schemas.microsoft.com/office/drawing/2014/main" id="{B2656AD8-C7E3-4F47-8776-727CB8333675}"/>
                  </a:ext>
                </a:extLst>
              </p:cNvPr>
              <p:cNvSpPr/>
              <p:nvPr/>
            </p:nvSpPr>
            <p:spPr>
              <a:xfrm>
                <a:off x="5437596" y="64499"/>
                <a:ext cx="2613742" cy="1482674"/>
              </a:xfrm>
              <a:custGeom>
                <a:avLst/>
                <a:gdLst>
                  <a:gd name="connsiteX0" fmla="*/ 0 w 1597415"/>
                  <a:gd name="connsiteY0" fmla="*/ 0 h 906151"/>
                  <a:gd name="connsiteX1" fmla="*/ 1597415 w 1597415"/>
                  <a:gd name="connsiteY1" fmla="*/ 0 h 906151"/>
                  <a:gd name="connsiteX2" fmla="*/ 1597415 w 1597415"/>
                  <a:gd name="connsiteY2" fmla="*/ 906151 h 906151"/>
                  <a:gd name="connsiteX3" fmla="*/ 0 w 1597415"/>
                  <a:gd name="connsiteY3" fmla="*/ 906151 h 906151"/>
                </a:gdLst>
                <a:ahLst/>
                <a:cxnLst>
                  <a:cxn ang="0">
                    <a:pos x="connsiteX0" y="connsiteY0"/>
                  </a:cxn>
                  <a:cxn ang="0">
                    <a:pos x="connsiteX1" y="connsiteY1"/>
                  </a:cxn>
                  <a:cxn ang="0">
                    <a:pos x="connsiteX2" y="connsiteY2"/>
                  </a:cxn>
                  <a:cxn ang="0">
                    <a:pos x="connsiteX3" y="connsiteY3"/>
                  </a:cxn>
                </a:cxnLst>
                <a:rect l="l" t="t" r="r" b="b"/>
                <a:pathLst>
                  <a:path w="1597415" h="906151">
                    <a:moveTo>
                      <a:pt x="0" y="0"/>
                    </a:moveTo>
                    <a:lnTo>
                      <a:pt x="1597415" y="0"/>
                    </a:lnTo>
                    <a:lnTo>
                      <a:pt x="1597415" y="906151"/>
                    </a:lnTo>
                    <a:lnTo>
                      <a:pt x="0" y="906151"/>
                    </a:lnTo>
                    <a:close/>
                  </a:path>
                </a:pathLst>
              </a:custGeom>
              <a:solidFill>
                <a:schemeClr val="bg2"/>
              </a:solidFill>
              <a:ln w="14100" cap="rnd">
                <a:solidFill>
                  <a:schemeClr val="tx1"/>
                </a:solidFill>
                <a:prstDash val="solid"/>
                <a:round/>
              </a:ln>
            </p:spPr>
            <p:txBody>
              <a:bodyPr rtlCol="0" anchor="ctr"/>
              <a:lstStyle/>
              <a:p>
                <a:endParaRPr lang="es-ES"/>
              </a:p>
            </p:txBody>
          </p:sp>
          <p:sp>
            <p:nvSpPr>
              <p:cNvPr id="90" name="Forma libre: forma 89">
                <a:extLst>
                  <a:ext uri="{FF2B5EF4-FFF2-40B4-BE49-F238E27FC236}">
                    <a16:creationId xmlns:a16="http://schemas.microsoft.com/office/drawing/2014/main" id="{08B1DD1B-A17C-4600-8429-E585CBF4272D}"/>
                  </a:ext>
                </a:extLst>
              </p:cNvPr>
              <p:cNvSpPr/>
              <p:nvPr/>
            </p:nvSpPr>
            <p:spPr>
              <a:xfrm>
                <a:off x="5437596" y="64499"/>
                <a:ext cx="2613742" cy="139350"/>
              </a:xfrm>
              <a:custGeom>
                <a:avLst/>
                <a:gdLst>
                  <a:gd name="connsiteX0" fmla="*/ 0 w 1597415"/>
                  <a:gd name="connsiteY0" fmla="*/ 0 h 85165"/>
                  <a:gd name="connsiteX1" fmla="*/ 1597415 w 1597415"/>
                  <a:gd name="connsiteY1" fmla="*/ 0 h 85165"/>
                  <a:gd name="connsiteX2" fmla="*/ 1597415 w 1597415"/>
                  <a:gd name="connsiteY2" fmla="*/ 85165 h 85165"/>
                  <a:gd name="connsiteX3" fmla="*/ 0 w 1597415"/>
                  <a:gd name="connsiteY3" fmla="*/ 85165 h 85165"/>
                </a:gdLst>
                <a:ahLst/>
                <a:cxnLst>
                  <a:cxn ang="0">
                    <a:pos x="connsiteX0" y="connsiteY0"/>
                  </a:cxn>
                  <a:cxn ang="0">
                    <a:pos x="connsiteX1" y="connsiteY1"/>
                  </a:cxn>
                  <a:cxn ang="0">
                    <a:pos x="connsiteX2" y="connsiteY2"/>
                  </a:cxn>
                  <a:cxn ang="0">
                    <a:pos x="connsiteX3" y="connsiteY3"/>
                  </a:cxn>
                </a:cxnLst>
                <a:rect l="l" t="t" r="r" b="b"/>
                <a:pathLst>
                  <a:path w="1597415" h="85165">
                    <a:moveTo>
                      <a:pt x="0" y="0"/>
                    </a:moveTo>
                    <a:lnTo>
                      <a:pt x="1597415" y="0"/>
                    </a:lnTo>
                    <a:lnTo>
                      <a:pt x="1597415" y="85165"/>
                    </a:lnTo>
                    <a:lnTo>
                      <a:pt x="0" y="85165"/>
                    </a:lnTo>
                    <a:close/>
                  </a:path>
                </a:pathLst>
              </a:custGeom>
              <a:solidFill>
                <a:schemeClr val="bg2"/>
              </a:solidFill>
              <a:ln w="14100" cap="rnd">
                <a:solidFill>
                  <a:schemeClr val="tx1"/>
                </a:solidFill>
                <a:prstDash val="solid"/>
                <a:round/>
              </a:ln>
            </p:spPr>
            <p:txBody>
              <a:bodyPr rtlCol="0" anchor="ctr"/>
              <a:lstStyle/>
              <a:p>
                <a:endParaRPr lang="es-ES"/>
              </a:p>
            </p:txBody>
          </p:sp>
        </p:grpSp>
        <p:sp>
          <p:nvSpPr>
            <p:cNvPr id="86" name="Forma libre: forma 85">
              <a:extLst>
                <a:ext uri="{FF2B5EF4-FFF2-40B4-BE49-F238E27FC236}">
                  <a16:creationId xmlns:a16="http://schemas.microsoft.com/office/drawing/2014/main" id="{D9C8DA50-0085-40D7-A6DF-675E152361B2}"/>
                </a:ext>
              </a:extLst>
            </p:cNvPr>
            <p:cNvSpPr/>
            <p:nvPr/>
          </p:nvSpPr>
          <p:spPr>
            <a:xfrm>
              <a:off x="854092" y="1554700"/>
              <a:ext cx="59445" cy="59445"/>
            </a:xfrm>
            <a:custGeom>
              <a:avLst/>
              <a:gdLst>
                <a:gd name="connsiteX0" fmla="*/ 35251 w 35250"/>
                <a:gd name="connsiteY0" fmla="*/ 17625 h 35250"/>
                <a:gd name="connsiteX1" fmla="*/ 17625 w 35250"/>
                <a:gd name="connsiteY1" fmla="*/ 35251 h 35250"/>
                <a:gd name="connsiteX2" fmla="*/ 0 w 35250"/>
                <a:gd name="connsiteY2" fmla="*/ 17625 h 35250"/>
                <a:gd name="connsiteX3" fmla="*/ 17625 w 35250"/>
                <a:gd name="connsiteY3" fmla="*/ 0 h 35250"/>
                <a:gd name="connsiteX4" fmla="*/ 35251 w 35250"/>
                <a:gd name="connsiteY4" fmla="*/ 1762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251" y="17625"/>
                  </a:moveTo>
                  <a:cubicBezTo>
                    <a:pt x="35251" y="27359"/>
                    <a:pt x="27360" y="35251"/>
                    <a:pt x="17625" y="35251"/>
                  </a:cubicBezTo>
                  <a:cubicBezTo>
                    <a:pt x="7891" y="35251"/>
                    <a:pt x="0" y="27359"/>
                    <a:pt x="0" y="17625"/>
                  </a:cubicBezTo>
                  <a:cubicBezTo>
                    <a:pt x="0" y="7891"/>
                    <a:pt x="7891" y="0"/>
                    <a:pt x="17625" y="0"/>
                  </a:cubicBezTo>
                  <a:cubicBezTo>
                    <a:pt x="27360" y="0"/>
                    <a:pt x="35251" y="7891"/>
                    <a:pt x="35251" y="17625"/>
                  </a:cubicBezTo>
                  <a:close/>
                </a:path>
              </a:pathLst>
            </a:custGeom>
            <a:solidFill>
              <a:schemeClr val="tx1"/>
            </a:solidFill>
            <a:ln w="7050" cap="flat">
              <a:noFill/>
              <a:prstDash val="solid"/>
              <a:miter/>
            </a:ln>
          </p:spPr>
          <p:txBody>
            <a:bodyPr rtlCol="0" anchor="ctr"/>
            <a:lstStyle/>
            <a:p>
              <a:endParaRPr lang="es-ES"/>
            </a:p>
          </p:txBody>
        </p:sp>
        <p:sp>
          <p:nvSpPr>
            <p:cNvPr id="87" name="Forma libre: forma 86">
              <a:extLst>
                <a:ext uri="{FF2B5EF4-FFF2-40B4-BE49-F238E27FC236}">
                  <a16:creationId xmlns:a16="http://schemas.microsoft.com/office/drawing/2014/main" id="{538D6078-57DF-4309-9BEB-56D59A270592}"/>
                </a:ext>
              </a:extLst>
            </p:cNvPr>
            <p:cNvSpPr/>
            <p:nvPr/>
          </p:nvSpPr>
          <p:spPr>
            <a:xfrm>
              <a:off x="1002707"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sp>
          <p:nvSpPr>
            <p:cNvPr id="88" name="Forma libre: forma 87">
              <a:extLst>
                <a:ext uri="{FF2B5EF4-FFF2-40B4-BE49-F238E27FC236}">
                  <a16:creationId xmlns:a16="http://schemas.microsoft.com/office/drawing/2014/main" id="{D2F09019-1B54-4520-9271-6FC159AA4B15}"/>
                </a:ext>
              </a:extLst>
            </p:cNvPr>
            <p:cNvSpPr/>
            <p:nvPr/>
          </p:nvSpPr>
          <p:spPr>
            <a:xfrm>
              <a:off x="1151324" y="1554700"/>
              <a:ext cx="59445" cy="59445"/>
            </a:xfrm>
            <a:custGeom>
              <a:avLst/>
              <a:gdLst>
                <a:gd name="connsiteX0" fmla="*/ 35658 w 35250"/>
                <a:gd name="connsiteY0" fmla="*/ 17855 h 35250"/>
                <a:gd name="connsiteX1" fmla="*/ 18033 w 35250"/>
                <a:gd name="connsiteY1" fmla="*/ 35480 h 35250"/>
                <a:gd name="connsiteX2" fmla="*/ 408 w 35250"/>
                <a:gd name="connsiteY2" fmla="*/ 17855 h 35250"/>
                <a:gd name="connsiteX3" fmla="*/ 18033 w 35250"/>
                <a:gd name="connsiteY3" fmla="*/ 229 h 35250"/>
                <a:gd name="connsiteX4" fmla="*/ 35658 w 35250"/>
                <a:gd name="connsiteY4" fmla="*/ 17855 h 3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50" h="35250">
                  <a:moveTo>
                    <a:pt x="35658" y="17855"/>
                  </a:moveTo>
                  <a:cubicBezTo>
                    <a:pt x="35658" y="27589"/>
                    <a:pt x="27767" y="35480"/>
                    <a:pt x="18033" y="35480"/>
                  </a:cubicBezTo>
                  <a:cubicBezTo>
                    <a:pt x="8299" y="35480"/>
                    <a:pt x="408" y="27589"/>
                    <a:pt x="408" y="17855"/>
                  </a:cubicBezTo>
                  <a:cubicBezTo>
                    <a:pt x="408" y="8120"/>
                    <a:pt x="8299" y="229"/>
                    <a:pt x="18033" y="229"/>
                  </a:cubicBezTo>
                  <a:cubicBezTo>
                    <a:pt x="27767" y="229"/>
                    <a:pt x="35658" y="8120"/>
                    <a:pt x="35658" y="17855"/>
                  </a:cubicBezTo>
                  <a:close/>
                </a:path>
              </a:pathLst>
            </a:custGeom>
            <a:solidFill>
              <a:schemeClr val="tx1"/>
            </a:solidFill>
            <a:ln w="7050" cap="flat">
              <a:noFill/>
              <a:prstDash val="solid"/>
              <a:miter/>
            </a:ln>
          </p:spPr>
          <p:txBody>
            <a:bodyPr rtlCol="0" anchor="ctr"/>
            <a:lstStyle/>
            <a:p>
              <a:endParaRPr lang="es-ES"/>
            </a:p>
          </p:txBody>
        </p:sp>
      </p:grpSp>
      <p:sp>
        <p:nvSpPr>
          <p:cNvPr id="91" name="Google Shape;376;p47">
            <a:extLst>
              <a:ext uri="{FF2B5EF4-FFF2-40B4-BE49-F238E27FC236}">
                <a16:creationId xmlns:a16="http://schemas.microsoft.com/office/drawing/2014/main" id="{C35585D9-671D-4B5A-9CA3-C5F62AD7CDDB}"/>
              </a:ext>
            </a:extLst>
          </p:cNvPr>
          <p:cNvSpPr txBox="1"/>
          <p:nvPr/>
        </p:nvSpPr>
        <p:spPr>
          <a:xfrm flipH="1">
            <a:off x="5956635" y="3144962"/>
            <a:ext cx="1764600" cy="384900"/>
          </a:xfrm>
          <a:prstGeom prst="rect">
            <a:avLst/>
          </a:prstGeom>
          <a:noFill/>
          <a:ln>
            <a:noFill/>
          </a:ln>
        </p:spPr>
        <p:txBody>
          <a:bodyPr spcFirstLastPara="1" wrap="square" lIns="91425" tIns="91425" rIns="91425" bIns="91425" anchor="ctr" anchorCtr="0">
            <a:noAutofit/>
          </a:bodyPr>
          <a:lstStyle/>
          <a:p>
            <a:pPr lvl="0"/>
            <a:r>
              <a:rPr lang="es-ES" sz="2000" b="1" dirty="0">
                <a:latin typeface="Antic Slab" pitchFamily="2" charset="0"/>
                <a:ea typeface="Bebas Neue"/>
                <a:cs typeface="Bebas Neue"/>
                <a:sym typeface="Bebas Neue"/>
              </a:rPr>
              <a:t>CTIL </a:t>
            </a:r>
          </a:p>
        </p:txBody>
      </p:sp>
      <p:sp>
        <p:nvSpPr>
          <p:cNvPr id="92" name="Google Shape;377;p47">
            <a:extLst>
              <a:ext uri="{FF2B5EF4-FFF2-40B4-BE49-F238E27FC236}">
                <a16:creationId xmlns:a16="http://schemas.microsoft.com/office/drawing/2014/main" id="{0535BA54-9F2A-447E-8D8E-031C45C794A8}"/>
              </a:ext>
            </a:extLst>
          </p:cNvPr>
          <p:cNvSpPr txBox="1"/>
          <p:nvPr/>
        </p:nvSpPr>
        <p:spPr>
          <a:xfrm flipH="1">
            <a:off x="5956635" y="1793237"/>
            <a:ext cx="1764600" cy="384900"/>
          </a:xfrm>
          <a:prstGeom prst="rect">
            <a:avLst/>
          </a:prstGeom>
          <a:noFill/>
          <a:ln>
            <a:noFill/>
          </a:ln>
        </p:spPr>
        <p:txBody>
          <a:bodyPr spcFirstLastPara="1" wrap="square" lIns="91425" tIns="91425" rIns="91425" bIns="91425" anchor="ctr" anchorCtr="0">
            <a:noAutofit/>
          </a:bodyPr>
          <a:lstStyle/>
          <a:p>
            <a:pPr lvl="0"/>
            <a:r>
              <a:rPr lang="es-ES" sz="2000" b="1" dirty="0">
                <a:latin typeface="Antic Slab" pitchFamily="2" charset="0"/>
                <a:ea typeface="Bebas Neue"/>
                <a:cs typeface="Bebas Neue"/>
                <a:sym typeface="Bebas Neue"/>
              </a:rPr>
              <a:t>CTIS</a:t>
            </a:r>
          </a:p>
        </p:txBody>
      </p:sp>
      <p:sp>
        <p:nvSpPr>
          <p:cNvPr id="93" name="Google Shape;380;p47">
            <a:extLst>
              <a:ext uri="{FF2B5EF4-FFF2-40B4-BE49-F238E27FC236}">
                <a16:creationId xmlns:a16="http://schemas.microsoft.com/office/drawing/2014/main" id="{422D768F-D35A-4771-8AD7-61314F13B88E}"/>
              </a:ext>
            </a:extLst>
          </p:cNvPr>
          <p:cNvSpPr txBox="1"/>
          <p:nvPr/>
        </p:nvSpPr>
        <p:spPr>
          <a:xfrm flipH="1">
            <a:off x="5956635" y="3415597"/>
            <a:ext cx="2330389" cy="571800"/>
          </a:xfrm>
          <a:prstGeom prst="rect">
            <a:avLst/>
          </a:prstGeom>
          <a:noFill/>
          <a:ln>
            <a:noFill/>
          </a:ln>
        </p:spPr>
        <p:txBody>
          <a:bodyPr spcFirstLastPara="1" wrap="square" lIns="91425" tIns="91425" rIns="91425" bIns="91425" anchor="t" anchorCtr="0">
            <a:noAutofit/>
          </a:bodyPr>
          <a:lstStyle/>
          <a:p>
            <a:pPr lvl="0"/>
            <a:r>
              <a:rPr lang="en-GB" sz="1400" dirty="0">
                <a:latin typeface="Montserrat" panose="00000500000000000000" pitchFamily="2" charset="0"/>
                <a:ea typeface="Anaheim"/>
                <a:cs typeface="Anaheim"/>
                <a:sym typeface="Anaheim"/>
              </a:rPr>
              <a:t>Component Testing In Large</a:t>
            </a:r>
            <a:endParaRPr sz="1400" dirty="0">
              <a:latin typeface="Montserrat" panose="00000500000000000000" pitchFamily="2" charset="0"/>
              <a:ea typeface="Anaheim"/>
              <a:cs typeface="Anaheim"/>
              <a:sym typeface="Anaheim"/>
            </a:endParaRPr>
          </a:p>
        </p:txBody>
      </p:sp>
      <p:sp>
        <p:nvSpPr>
          <p:cNvPr id="94" name="Google Shape;381;p47">
            <a:extLst>
              <a:ext uri="{FF2B5EF4-FFF2-40B4-BE49-F238E27FC236}">
                <a16:creationId xmlns:a16="http://schemas.microsoft.com/office/drawing/2014/main" id="{B42719A2-4DEE-4478-AF5D-2895D0DEC08A}"/>
              </a:ext>
            </a:extLst>
          </p:cNvPr>
          <p:cNvSpPr txBox="1"/>
          <p:nvPr/>
        </p:nvSpPr>
        <p:spPr>
          <a:xfrm flipH="1">
            <a:off x="5956635" y="2063872"/>
            <a:ext cx="2330389" cy="571800"/>
          </a:xfrm>
          <a:prstGeom prst="rect">
            <a:avLst/>
          </a:prstGeom>
          <a:noFill/>
          <a:ln>
            <a:noFill/>
          </a:ln>
        </p:spPr>
        <p:txBody>
          <a:bodyPr spcFirstLastPara="1" wrap="square" lIns="91425" tIns="91425" rIns="91425" bIns="91425" anchor="t" anchorCtr="0">
            <a:noAutofit/>
          </a:bodyPr>
          <a:lstStyle/>
          <a:p>
            <a:pPr lvl="0"/>
            <a:r>
              <a:rPr lang="en-GB" sz="1400" dirty="0">
                <a:latin typeface="Montserrat" panose="00000500000000000000" pitchFamily="2" charset="0"/>
                <a:ea typeface="Anaheim"/>
                <a:cs typeface="Anaheim"/>
                <a:sym typeface="Anaheim"/>
              </a:rPr>
              <a:t>Component Testing In Small</a:t>
            </a:r>
            <a:endParaRPr sz="1400" dirty="0">
              <a:latin typeface="Montserrat" panose="00000500000000000000" pitchFamily="2" charset="0"/>
              <a:ea typeface="Anaheim"/>
              <a:cs typeface="Anaheim"/>
              <a:sym typeface="Anaheim"/>
            </a:endParaRPr>
          </a:p>
        </p:txBody>
      </p:sp>
    </p:spTree>
    <p:extLst>
      <p:ext uri="{BB962C8B-B14F-4D97-AF65-F5344CB8AC3E}">
        <p14:creationId xmlns:p14="http://schemas.microsoft.com/office/powerpoint/2010/main" val="561020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249"/>
                                          </p:stCondLst>
                                        </p:cTn>
                                        <p:tgtEl>
                                          <p:spTgt spid="8"/>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0"/>
                                  </p:stCondLst>
                                  <p:childTnLst>
                                    <p:set>
                                      <p:cBhvr>
                                        <p:cTn id="9" dur="1" fill="hold">
                                          <p:stCondLst>
                                            <p:cond delay="249"/>
                                          </p:stCondLst>
                                        </p:cTn>
                                        <p:tgtEl>
                                          <p:spTgt spid="7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249"/>
                                          </p:stCondLst>
                                        </p:cTn>
                                        <p:tgtEl>
                                          <p:spTgt spid="76"/>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nodeType="afterEffect">
                                  <p:stCondLst>
                                    <p:cond delay="0"/>
                                  </p:stCondLst>
                                  <p:childTnLst>
                                    <p:set>
                                      <p:cBhvr>
                                        <p:cTn id="15" dur="1" fill="hold">
                                          <p:stCondLst>
                                            <p:cond delay="249"/>
                                          </p:stCondLst>
                                        </p:cTn>
                                        <p:tgtEl>
                                          <p:spTgt spid="7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249"/>
                                          </p:stCondLst>
                                        </p:cTn>
                                        <p:tgtEl>
                                          <p:spTgt spid="9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249"/>
                                          </p:stCondLst>
                                        </p:cTn>
                                        <p:tgtEl>
                                          <p:spTgt spid="94"/>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249"/>
                                          </p:stCondLst>
                                        </p:cTn>
                                        <p:tgtEl>
                                          <p:spTgt spid="8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249"/>
                                          </p:stCondLst>
                                        </p:cTn>
                                        <p:tgtEl>
                                          <p:spTgt spid="9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249"/>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91" grpId="0"/>
      <p:bldP spid="92" grpId="0"/>
      <p:bldP spid="93" grpId="0"/>
      <p:bldP spid="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87AD5185-40B5-43AC-B897-09C9DFD508F9}"/>
              </a:ext>
            </a:extLst>
          </p:cNvPr>
          <p:cNvSpPr>
            <a:spLocks noGrp="1"/>
          </p:cNvSpPr>
          <p:nvPr>
            <p:ph type="title"/>
          </p:nvPr>
        </p:nvSpPr>
        <p:spPr>
          <a:xfrm>
            <a:off x="628650" y="274638"/>
            <a:ext cx="7886700" cy="661533"/>
          </a:xfrm>
        </p:spPr>
        <p:txBody>
          <a:bodyPr/>
          <a:lstStyle/>
          <a:p>
            <a:r>
              <a:rPr lang="en-GB" dirty="0"/>
              <a:t>CTIS - Component Testing In Small</a:t>
            </a:r>
            <a:endParaRPr lang="en-US" dirty="0">
              <a:solidFill>
                <a:schemeClr val="accent2"/>
              </a:solidFill>
            </a:endParaRPr>
          </a:p>
        </p:txBody>
      </p:sp>
      <p:sp>
        <p:nvSpPr>
          <p:cNvPr id="7" name="TextBox 6">
            <a:extLst>
              <a:ext uri="{FF2B5EF4-FFF2-40B4-BE49-F238E27FC236}">
                <a16:creationId xmlns:a16="http://schemas.microsoft.com/office/drawing/2014/main" id="{9BEC2A48-D049-484E-8B40-246A3247B38B}"/>
              </a:ext>
            </a:extLst>
          </p:cNvPr>
          <p:cNvSpPr txBox="1"/>
          <p:nvPr/>
        </p:nvSpPr>
        <p:spPr>
          <a:xfrm>
            <a:off x="471713" y="1233714"/>
            <a:ext cx="4405087"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 guru99.com</a:t>
            </a:r>
            <a:endParaRPr lang="en-GB"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C2027FE2-8AAB-4C98-85DC-A678B0616F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1715032"/>
            <a:ext cx="5950857" cy="3071005"/>
          </a:xfrm>
          <a:prstGeom prst="rect">
            <a:avLst/>
          </a:prstGeom>
        </p:spPr>
      </p:pic>
    </p:spTree>
    <p:extLst>
      <p:ext uri="{BB962C8B-B14F-4D97-AF65-F5344CB8AC3E}">
        <p14:creationId xmlns:p14="http://schemas.microsoft.com/office/powerpoint/2010/main" val="3720738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87AD5185-40B5-43AC-B897-09C9DFD508F9}"/>
              </a:ext>
            </a:extLst>
          </p:cNvPr>
          <p:cNvSpPr>
            <a:spLocks noGrp="1"/>
          </p:cNvSpPr>
          <p:nvPr>
            <p:ph type="title"/>
          </p:nvPr>
        </p:nvSpPr>
        <p:spPr>
          <a:xfrm>
            <a:off x="628650" y="274638"/>
            <a:ext cx="7886700" cy="661533"/>
          </a:xfrm>
        </p:spPr>
        <p:txBody>
          <a:bodyPr/>
          <a:lstStyle/>
          <a:p>
            <a:r>
              <a:rPr lang="en-GB" dirty="0"/>
              <a:t>CTIS - Component Testing In Small</a:t>
            </a:r>
            <a:endParaRPr lang="en-US" dirty="0">
              <a:solidFill>
                <a:schemeClr val="accent2"/>
              </a:solidFill>
            </a:endParaRPr>
          </a:p>
        </p:txBody>
      </p:sp>
      <p:pic>
        <p:nvPicPr>
          <p:cNvPr id="5" name="Picture 4">
            <a:extLst>
              <a:ext uri="{FF2B5EF4-FFF2-40B4-BE49-F238E27FC236}">
                <a16:creationId xmlns:a16="http://schemas.microsoft.com/office/drawing/2014/main" id="{AC683AA8-8B5E-4990-8A28-93B9A9FB2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114" y="1812334"/>
            <a:ext cx="6480629" cy="2222638"/>
          </a:xfrm>
          <a:prstGeom prst="rect">
            <a:avLst/>
          </a:prstGeom>
        </p:spPr>
      </p:pic>
    </p:spTree>
    <p:extLst>
      <p:ext uri="{BB962C8B-B14F-4D97-AF65-F5344CB8AC3E}">
        <p14:creationId xmlns:p14="http://schemas.microsoft.com/office/powerpoint/2010/main" val="959119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87AD5185-40B5-43AC-B897-09C9DFD508F9}"/>
              </a:ext>
            </a:extLst>
          </p:cNvPr>
          <p:cNvSpPr>
            <a:spLocks noGrp="1"/>
          </p:cNvSpPr>
          <p:nvPr>
            <p:ph type="title"/>
          </p:nvPr>
        </p:nvSpPr>
        <p:spPr>
          <a:xfrm>
            <a:off x="628650" y="274638"/>
            <a:ext cx="7886700" cy="661533"/>
          </a:xfrm>
        </p:spPr>
        <p:txBody>
          <a:bodyPr/>
          <a:lstStyle/>
          <a:p>
            <a:r>
              <a:rPr lang="en-GB" dirty="0"/>
              <a:t>CTIL - Component Testing In Large</a:t>
            </a:r>
            <a:endParaRPr lang="en-US" dirty="0">
              <a:solidFill>
                <a:schemeClr val="accent2"/>
              </a:solidFill>
            </a:endParaRPr>
          </a:p>
        </p:txBody>
      </p:sp>
      <p:sp>
        <p:nvSpPr>
          <p:cNvPr id="7" name="TextBox 6">
            <a:extLst>
              <a:ext uri="{FF2B5EF4-FFF2-40B4-BE49-F238E27FC236}">
                <a16:creationId xmlns:a16="http://schemas.microsoft.com/office/drawing/2014/main" id="{9BEC2A48-D049-484E-8B40-246A3247B38B}"/>
              </a:ext>
            </a:extLst>
          </p:cNvPr>
          <p:cNvSpPr txBox="1"/>
          <p:nvPr/>
        </p:nvSpPr>
        <p:spPr>
          <a:xfrm>
            <a:off x="486227" y="979526"/>
            <a:ext cx="5776687"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Giả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 B, C.</a:t>
            </a:r>
            <a:endParaRPr lang="en-GB" dirty="0">
              <a:latin typeface="Times New Roman" panose="02020603050405020304" pitchFamily="18" charset="0"/>
              <a:cs typeface="Times New Roman" panose="02020603050405020304" pitchFamily="18" charset="0"/>
            </a:endParaRPr>
          </a:p>
        </p:txBody>
      </p:sp>
      <p:pic>
        <p:nvPicPr>
          <p:cNvPr id="3076" name="Picture 4">
            <a:extLst>
              <a:ext uri="{FF2B5EF4-FFF2-40B4-BE49-F238E27FC236}">
                <a16:creationId xmlns:a16="http://schemas.microsoft.com/office/drawing/2014/main" id="{D9A11159-E6A1-4301-A029-289754A8CF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054" y="2571750"/>
            <a:ext cx="5210175" cy="2362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DA6B0BC-A7EE-4CEF-A239-9A304C5CA038}"/>
              </a:ext>
            </a:extLst>
          </p:cNvPr>
          <p:cNvSpPr txBox="1"/>
          <p:nvPr/>
        </p:nvSpPr>
        <p:spPr>
          <a:xfrm>
            <a:off x="486227" y="1392213"/>
            <a:ext cx="7692571" cy="923330"/>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Nhà phát triển đã phát triển thành phần B và muốn nó được thử nghiệm. Nhưng để kiểm tra hoàn toàn thành phần B, một số chức năng của nó phụ thuộc vào thành phần A và một số ít vào thành phần C.</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284528"/>
      </p:ext>
    </p:extLst>
  </p:cSld>
  <p:clrMapOvr>
    <a:masterClrMapping/>
  </p:clrMapOvr>
</p:sld>
</file>

<file path=ppt/theme/theme1.xml><?xml version="1.0" encoding="utf-8"?>
<a:theme xmlns:a="http://schemas.openxmlformats.org/drawingml/2006/main" name="Tema de Office">
  <a:themeElements>
    <a:clrScheme name="Product Leadership Business Plan">
      <a:dk1>
        <a:srgbClr val="304266"/>
      </a:dk1>
      <a:lt1>
        <a:sysClr val="window" lastClr="FFFFFF"/>
      </a:lt1>
      <a:dk2>
        <a:srgbClr val="A45665"/>
      </a:dk2>
      <a:lt2>
        <a:srgbClr val="F7F3F4"/>
      </a:lt2>
      <a:accent1>
        <a:srgbClr val="94E2E4"/>
      </a:accent1>
      <a:accent2>
        <a:srgbClr val="689BB8"/>
      </a:accent2>
      <a:accent3>
        <a:srgbClr val="FF9DAA"/>
      </a:accent3>
      <a:accent4>
        <a:srgbClr val="FAEAEA"/>
      </a:accent4>
      <a:accent5>
        <a:srgbClr val="FFFFFF"/>
      </a:accent5>
      <a:accent6>
        <a:srgbClr val="FFFFFF"/>
      </a:accent6>
      <a:hlink>
        <a:srgbClr val="304266"/>
      </a:hlink>
      <a:folHlink>
        <a:srgbClr val="304266"/>
      </a:folHlink>
    </a:clrScheme>
    <a:fontScheme name="Product Leadership Business Plan by Slidesgo">
      <a:majorFont>
        <a:latin typeface="Antic Sla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11011</TotalTime>
  <Words>1363</Words>
  <Application>Microsoft Office PowerPoint</Application>
  <PresentationFormat>On-screen Show (16:9)</PresentationFormat>
  <Paragraphs>150</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Antic Slab</vt:lpstr>
      <vt:lpstr>Arial</vt:lpstr>
      <vt:lpstr>Calibri</vt:lpstr>
      <vt:lpstr>Courier New</vt:lpstr>
      <vt:lpstr>Montserrat</vt:lpstr>
      <vt:lpstr>Times New Roman</vt:lpstr>
      <vt:lpstr>Wingdings</vt:lpstr>
      <vt:lpstr>Tema de Office</vt:lpstr>
      <vt:lpstr>4 Levers Testing</vt:lpstr>
      <vt:lpstr>Nội dung</vt:lpstr>
      <vt:lpstr>Component testing</vt:lpstr>
      <vt:lpstr>Định nghĩa</vt:lpstr>
      <vt:lpstr>Ai sẽ là người kiểm thử thành phần ?</vt:lpstr>
      <vt:lpstr>Kỹ thuật kiểm thử thành phần</vt:lpstr>
      <vt:lpstr>CTIS - Component Testing In Small</vt:lpstr>
      <vt:lpstr>CTIS - Component Testing In Small</vt:lpstr>
      <vt:lpstr>CTIL - Component Testing In Large</vt:lpstr>
      <vt:lpstr>CTIL - Component Testing In Large</vt:lpstr>
      <vt:lpstr>Integration testing</vt:lpstr>
      <vt:lpstr>Định nghĩa</vt:lpstr>
      <vt:lpstr>Tại sao lại phải thực hiện kiểm thử tích hợp</vt:lpstr>
      <vt:lpstr>Cách tiếp cận, phương pháp, chiến lược của kiểm thử tích hợp</vt:lpstr>
      <vt:lpstr>Ví dụ kiểm thử tích hợp</vt:lpstr>
      <vt:lpstr>System Testing</vt:lpstr>
      <vt:lpstr>Định nghĩa</vt:lpstr>
      <vt:lpstr>Khi nào thực hiện System Testing?</vt:lpstr>
      <vt:lpstr>Các tiêu chí trọng tâm của System testing</vt:lpstr>
      <vt:lpstr>Quá trình System testing</vt:lpstr>
      <vt:lpstr>Ví dụ System testing</vt:lpstr>
      <vt:lpstr>Ví dụ System testing</vt:lpstr>
      <vt:lpstr>Acceptance Testing</vt:lpstr>
      <vt:lpstr>Định nghĩa</vt:lpstr>
      <vt:lpstr>Tại sao nên sử dụng Acceptance Testing</vt:lpstr>
      <vt:lpstr>Quy trình thực hiện Acceptance Test là gì?</vt:lpstr>
      <vt:lpstr>Phân loại Acceptance Testing (5 loại)</vt:lpstr>
      <vt:lpstr>Ví dụ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LEADERSHIP BUSINESS PLAN</dc:title>
  <dc:creator>Đức Nguyễn</dc:creator>
  <cp:lastModifiedBy>Đức Nguyễn</cp:lastModifiedBy>
  <cp:revision>6</cp:revision>
  <dcterms:created xsi:type="dcterms:W3CDTF">2021-10-12T08:06:43Z</dcterms:created>
  <dcterms:modified xsi:type="dcterms:W3CDTF">2022-01-10T14:26:00Z</dcterms:modified>
</cp:coreProperties>
</file>